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9" r:id="rId3"/>
    <p:sldId id="309" r:id="rId4"/>
    <p:sldId id="321" r:id="rId5"/>
    <p:sldId id="290" r:id="rId6"/>
    <p:sldId id="258" r:id="rId7"/>
    <p:sldId id="322" r:id="rId8"/>
    <p:sldId id="338" r:id="rId9"/>
    <p:sldId id="344" r:id="rId10"/>
    <p:sldId id="308" r:id="rId11"/>
    <p:sldId id="324" r:id="rId12"/>
    <p:sldId id="311" r:id="rId13"/>
    <p:sldId id="307" r:id="rId14"/>
    <p:sldId id="325" r:id="rId15"/>
    <p:sldId id="342" r:id="rId16"/>
    <p:sldId id="330" r:id="rId17"/>
    <p:sldId id="331" r:id="rId18"/>
    <p:sldId id="332" r:id="rId19"/>
    <p:sldId id="339" r:id="rId20"/>
    <p:sldId id="340" r:id="rId21"/>
    <p:sldId id="341" r:id="rId22"/>
    <p:sldId id="326" r:id="rId23"/>
    <p:sldId id="327" r:id="rId24"/>
    <p:sldId id="315" r:id="rId25"/>
    <p:sldId id="343" r:id="rId26"/>
    <p:sldId id="310" r:id="rId27"/>
    <p:sldId id="314" r:id="rId28"/>
    <p:sldId id="316" r:id="rId29"/>
    <p:sldId id="328" r:id="rId30"/>
    <p:sldId id="329" r:id="rId31"/>
    <p:sldId id="333" r:id="rId32"/>
    <p:sldId id="334" r:id="rId33"/>
    <p:sldId id="335" r:id="rId34"/>
    <p:sldId id="336" r:id="rId35"/>
    <p:sldId id="337" r:id="rId36"/>
    <p:sldId id="28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D00"/>
    <a:srgbClr val="963D00"/>
    <a:srgbClr val="321400"/>
    <a:srgbClr val="000000"/>
    <a:srgbClr val="C1E4FF"/>
    <a:srgbClr val="9BD4FF"/>
    <a:srgbClr val="6DC0FF"/>
    <a:srgbClr val="A7E8FF"/>
    <a:srgbClr val="BDEEFF"/>
    <a:srgbClr val="CDF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538942180685396"/>
          <c:y val="5.5657730102703445E-2"/>
          <c:w val="0.62967358334672663"/>
          <c:h val="0.828960669499318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городской показатель</c:v>
                </c:pt>
              </c:strCache>
            </c:strRef>
          </c:tx>
          <c:spPr>
            <a:solidFill>
              <a:srgbClr val="481D00"/>
            </a:solidFill>
            <a:ln>
              <a:solidFill>
                <a:srgbClr val="481D00"/>
              </a:solidFill>
            </a:ln>
          </c:spPr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2258</c:v>
                </c:pt>
                <c:pt idx="1">
                  <c:v>2344</c:v>
                </c:pt>
                <c:pt idx="2">
                  <c:v>2334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ДОУ №12</c:v>
                </c:pt>
              </c:strCache>
            </c:strRef>
          </c:tx>
          <c:spPr>
            <a:solidFill>
              <a:srgbClr val="963D00"/>
            </a:solidFill>
          </c:spPr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1920</c:v>
                </c:pt>
                <c:pt idx="1">
                  <c:v>1760</c:v>
                </c:pt>
                <c:pt idx="2">
                  <c:v>1561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92909312"/>
        <c:axId val="192910848"/>
      </c:barChart>
      <c:catAx>
        <c:axId val="192909312"/>
        <c:scaling>
          <c:orientation val="minMax"/>
        </c:scaling>
        <c:axPos val="b"/>
        <c:tickLblPos val="nextTo"/>
        <c:crossAx val="192910848"/>
        <c:crosses val="autoZero"/>
        <c:auto val="1"/>
        <c:lblAlgn val="ctr"/>
        <c:lblOffset val="100"/>
      </c:catAx>
      <c:valAx>
        <c:axId val="192910848"/>
        <c:scaling>
          <c:orientation val="minMax"/>
        </c:scaling>
        <c:axPos val="l"/>
        <c:majorGridlines/>
        <c:numFmt formatCode="General" sourceLinked="1"/>
        <c:tickLblPos val="nextTo"/>
        <c:crossAx val="192909312"/>
        <c:crosses val="autoZero"/>
        <c:crossBetween val="between"/>
      </c:valAx>
      <c:spPr>
        <a:ln>
          <a:solidFill>
            <a:srgbClr val="481D00"/>
          </a:solidFill>
        </a:ln>
      </c:spPr>
    </c:plotArea>
    <c:legend>
      <c:legendPos val="r"/>
      <c:legendEntry>
        <c:idx val="2"/>
        <c:delete val="1"/>
      </c:legendEntry>
      <c:layout/>
    </c:legend>
    <c:plotVisOnly val="1"/>
  </c:chart>
  <c:spPr>
    <a:ln>
      <a:solidFill>
        <a:schemeClr val="bg1">
          <a:lumMod val="2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>
          <a:ln>
            <a:solidFill>
              <a:schemeClr val="bg1">
                <a:lumMod val="25000"/>
              </a:schemeClr>
            </a:solidFill>
          </a:ln>
          <a:solidFill>
            <a:schemeClr val="bg1">
              <a:lumMod val="10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600" b="1" i="0" baseline="0" dirty="0">
                <a:solidFill>
                  <a:srgbClr val="481D00"/>
                </a:solidFill>
                <a:latin typeface="+mj-lt"/>
                <a:cs typeface="Times New Roman" pitchFamily="18" charset="0"/>
              </a:rPr>
              <a:t>Мониторинг физической подготовленности воспитанников подготовительной группы </a:t>
            </a:r>
            <a:r>
              <a:rPr lang="ru-RU" sz="1600" b="1" i="0" baseline="0" dirty="0" smtClean="0">
                <a:solidFill>
                  <a:srgbClr val="481D00"/>
                </a:solidFill>
                <a:latin typeface="+mj-lt"/>
                <a:cs typeface="Times New Roman" pitchFamily="18" charset="0"/>
              </a:rPr>
              <a:t> </a:t>
            </a:r>
            <a:endParaRPr lang="ru-RU" sz="1600" b="1" i="0" baseline="0" dirty="0">
              <a:solidFill>
                <a:srgbClr val="481D0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600" b="1" i="0" baseline="0" dirty="0" smtClean="0">
                <a:solidFill>
                  <a:srgbClr val="481D00"/>
                </a:solidFill>
                <a:latin typeface="+mj-lt"/>
                <a:cs typeface="Times New Roman" pitchFamily="18" charset="0"/>
              </a:rPr>
              <a:t> (апрель 2023год</a:t>
            </a:r>
            <a:r>
              <a:rPr lang="ru-RU" sz="1600" b="1" i="0" baseline="0" dirty="0">
                <a:solidFill>
                  <a:srgbClr val="481D00"/>
                </a:solidFill>
                <a:latin typeface="+mj-lt"/>
              </a:rPr>
              <a:t>)</a:t>
            </a:r>
            <a:endParaRPr lang="ru-RU" sz="1600" dirty="0">
              <a:solidFill>
                <a:srgbClr val="481D00"/>
              </a:solidFill>
              <a:latin typeface="+mj-lt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481D00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rgbClr val="481D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бег 30 м/сек</c:v>
                </c:pt>
                <c:pt idx="1">
                  <c:v>челночный бег</c:v>
                </c:pt>
                <c:pt idx="2">
                  <c:v>подъем туловища в сед 30 сек</c:v>
                </c:pt>
                <c:pt idx="3">
                  <c:v>прыжок в длину с места</c:v>
                </c:pt>
                <c:pt idx="4">
                  <c:v>метание вдаль</c:v>
                </c:pt>
                <c:pt idx="5">
                  <c:v>метание в вертик. цель</c:v>
                </c:pt>
                <c:pt idx="6">
                  <c:v>гибкость (наклон)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</c:v>
                </c:pt>
                <c:pt idx="1">
                  <c:v>13</c:v>
                </c:pt>
                <c:pt idx="2">
                  <c:v>10</c:v>
                </c:pt>
                <c:pt idx="3">
                  <c:v>14</c:v>
                </c:pt>
                <c:pt idx="4">
                  <c:v>12</c:v>
                </c:pt>
                <c:pt idx="5">
                  <c:v>8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63D00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rgbClr val="481D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бег 30 м/сек</c:v>
                </c:pt>
                <c:pt idx="1">
                  <c:v>челночный бег</c:v>
                </c:pt>
                <c:pt idx="2">
                  <c:v>подъем туловища в сед 30 сек</c:v>
                </c:pt>
                <c:pt idx="3">
                  <c:v>прыжок в длину с места</c:v>
                </c:pt>
                <c:pt idx="4">
                  <c:v>метание вдаль</c:v>
                </c:pt>
                <c:pt idx="5">
                  <c:v>метание в вертик. цель</c:v>
                </c:pt>
                <c:pt idx="6">
                  <c:v>гибкость (наклон)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rgbClr val="481D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бег 30 м/сек</c:v>
                </c:pt>
                <c:pt idx="1">
                  <c:v>челночный бег</c:v>
                </c:pt>
                <c:pt idx="2">
                  <c:v>подъем туловища в сед 30 сек</c:v>
                </c:pt>
                <c:pt idx="3">
                  <c:v>прыжок в длину с места</c:v>
                </c:pt>
                <c:pt idx="4">
                  <c:v>метание вдаль</c:v>
                </c:pt>
                <c:pt idx="5">
                  <c:v>метание в вертик. цель</c:v>
                </c:pt>
                <c:pt idx="6">
                  <c:v>гибкость (наклон)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axId val="193821696"/>
        <c:axId val="193831680"/>
      </c:barChart>
      <c:catAx>
        <c:axId val="193821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481D00"/>
                </a:solidFill>
              </a:defRPr>
            </a:pPr>
            <a:endParaRPr lang="ru-RU"/>
          </a:p>
        </c:txPr>
        <c:crossAx val="193831680"/>
        <c:crosses val="autoZero"/>
        <c:auto val="1"/>
        <c:lblAlgn val="ctr"/>
        <c:lblOffset val="100"/>
        <c:tickLblSkip val="1"/>
      </c:catAx>
      <c:valAx>
        <c:axId val="193831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481D00"/>
                </a:solidFill>
              </a:defRPr>
            </a:pPr>
            <a:endParaRPr lang="ru-RU"/>
          </a:p>
        </c:txPr>
        <c:crossAx val="19382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96201514950065"/>
          <c:y val="0.48973606107258022"/>
          <c:w val="0.26169018560779228"/>
          <c:h val="0.27336605456536578"/>
        </c:manualLayout>
      </c:layout>
      <c:txPr>
        <a:bodyPr/>
        <a:lstStyle/>
        <a:p>
          <a:pPr>
            <a:defRPr sz="1200">
              <a:solidFill>
                <a:srgbClr val="481D00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481D00"/>
                </a:solidFill>
              </a:defRPr>
            </a:pPr>
            <a:r>
              <a:rPr lang="ru-RU" sz="160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sz="1600" baseline="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ониторинг </a:t>
            </a:r>
            <a:r>
              <a:rPr lang="ru-RU" sz="1600" baseline="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 знаний и умений</a:t>
            </a:r>
            <a:r>
              <a:rPr lang="ru-RU" sz="160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160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1600" dirty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настольный теннис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Начальный</c:v>
                </c:pt>
              </c:strCache>
            </c:strRef>
          </c:tx>
          <c:spPr>
            <a:solidFill>
              <a:srgbClr val="963D00"/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481D00"/>
                        </a:solidFill>
                      </a:rPr>
                      <a:t>16</a:t>
                    </a:r>
                    <a:endParaRPr lang="en-US" sz="1200" dirty="0">
                      <a:solidFill>
                        <a:srgbClr val="481D00"/>
                      </a:solidFill>
                    </a:endParaRP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481D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Знания, умения, навыки (базовый уровень)</c:v>
                </c:pt>
                <c:pt idx="1">
                  <c:v>Мотивация к занятиям</c:v>
                </c:pt>
                <c:pt idx="2">
                  <c:v>Физическая активность (четкость)</c:v>
                </c:pt>
                <c:pt idx="3">
                  <c:v>Достижения и успехи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axId val="193852160"/>
        <c:axId val="193853696"/>
      </c:barChart>
      <c:catAx>
        <c:axId val="1938521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481D00"/>
                </a:solidFill>
              </a:defRPr>
            </a:pPr>
            <a:endParaRPr lang="ru-RU"/>
          </a:p>
        </c:txPr>
        <c:crossAx val="193853696"/>
        <c:crosses val="autoZero"/>
        <c:auto val="1"/>
        <c:lblAlgn val="ctr"/>
        <c:lblOffset val="100"/>
        <c:tickLblSkip val="1"/>
      </c:catAx>
      <c:valAx>
        <c:axId val="1938536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481D00"/>
                </a:solidFill>
              </a:defRPr>
            </a:pPr>
            <a:endParaRPr lang="ru-RU"/>
          </a:p>
        </c:txPr>
        <c:crossAx val="19385216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481D00"/>
                </a:solidFill>
              </a:defRPr>
            </a:pPr>
            <a:r>
              <a:rPr lang="ru-RU" sz="160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sz="1600" baseline="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ониторинг </a:t>
            </a:r>
            <a:r>
              <a:rPr lang="ru-RU" sz="1600" baseline="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 знаний и умений</a:t>
            </a:r>
            <a:r>
              <a:rPr lang="ru-RU" sz="160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sz="1600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игры футбол</a:t>
            </a:r>
            <a:endParaRPr lang="ru-RU" sz="1600" dirty="0">
              <a:solidFill>
                <a:srgbClr val="481D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481D00"/>
                        </a:solidFill>
                      </a:rPr>
                      <a:t>13</a:t>
                    </a:r>
                    <a:endParaRPr lang="en-US" sz="1200" dirty="0">
                      <a:solidFill>
                        <a:srgbClr val="481D00"/>
                      </a:solidFill>
                    </a:endParaRP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481D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Знания, умения, навыки (базовый уровень)</c:v>
                </c:pt>
                <c:pt idx="1">
                  <c:v>Мотивация к занятиям</c:v>
                </c:pt>
                <c:pt idx="2">
                  <c:v>Физическая активность (четкость)</c:v>
                </c:pt>
                <c:pt idx="3">
                  <c:v>Достижения и успехи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</c:ser>
        <c:axId val="193858560"/>
        <c:axId val="193868544"/>
      </c:barChart>
      <c:catAx>
        <c:axId val="1938585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481D00"/>
                </a:solidFill>
              </a:defRPr>
            </a:pPr>
            <a:endParaRPr lang="ru-RU"/>
          </a:p>
        </c:txPr>
        <c:crossAx val="193868544"/>
        <c:crosses val="autoZero"/>
        <c:auto val="1"/>
        <c:lblAlgn val="ctr"/>
        <c:lblOffset val="100"/>
      </c:catAx>
      <c:valAx>
        <c:axId val="1938685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481D00"/>
                </a:solidFill>
              </a:defRPr>
            </a:pPr>
            <a:endParaRPr lang="ru-RU"/>
          </a:p>
        </c:txPr>
        <c:crossAx val="19385856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plotArea>
      <c:layout>
        <c:manualLayout>
          <c:layoutTarget val="inner"/>
          <c:xMode val="edge"/>
          <c:yMode val="edge"/>
          <c:x val="0.16666000087988386"/>
          <c:y val="5.3499844743247302E-2"/>
          <c:w val="0.70482903178769363"/>
          <c:h val="0.835592017244481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rgbClr val="481D00"/>
              </a:solidFill>
            </a:ln>
          </c:spPr>
          <c:cat>
            <c:numRef>
              <c:f>Лист1!$A$4:$A$6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481D00"/>
              </a:solidFill>
            </a:ln>
          </c:spPr>
          <c:cat>
            <c:numRef>
              <c:f>Лист1!$A$4:$A$6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Лист1!$C$4:$C$6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axId val="194316160"/>
        <c:axId val="194317696"/>
      </c:barChart>
      <c:catAx>
        <c:axId val="194316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cap="none" spc="0">
                <a:ln w="12700">
                  <a:solidFill>
                    <a:srgbClr val="481D00"/>
                  </a:solidFill>
                  <a:prstDash val="solid"/>
                </a:ln>
                <a:solidFill>
                  <a:srgbClr val="481D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lang="ru-RU"/>
          </a:p>
        </c:txPr>
        <c:crossAx val="194317696"/>
        <c:crosses val="autoZero"/>
        <c:auto val="1"/>
        <c:lblAlgn val="ctr"/>
        <c:lblOffset val="100"/>
      </c:catAx>
      <c:valAx>
        <c:axId val="194317696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rgbClr val="481D00"/>
            </a:solidFill>
          </a:ln>
        </c:spPr>
        <c:txPr>
          <a:bodyPr/>
          <a:lstStyle/>
          <a:p>
            <a:pPr>
              <a:defRPr b="1">
                <a:ln w="12700">
                  <a:solidFill>
                    <a:srgbClr val="321400"/>
                  </a:solidFill>
                  <a:prstDash val="solid"/>
                </a:ln>
                <a:solidFill>
                  <a:srgbClr val="481D00"/>
                </a:solidFill>
                <a:effectLst/>
              </a:defRPr>
            </a:pPr>
            <a:endParaRPr lang="ru-RU"/>
          </a:p>
        </c:txPr>
        <c:crossAx val="19431616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 b="1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81D00"/>
            </a:solidFill>
          </c:spPr>
          <c:dPt>
            <c:idx val="0"/>
            <c:spPr>
              <a:solidFill>
                <a:srgbClr val="481D00"/>
              </a:solidFill>
              <a:ln>
                <a:solidFill>
                  <a:srgbClr val="481D00"/>
                </a:solidFill>
              </a:ln>
            </c:spPr>
          </c:dPt>
          <c:dPt>
            <c:idx val="1"/>
            <c:spPr>
              <a:solidFill>
                <a:srgbClr val="963D0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4">
                  <c:v>2</c:v>
                </c:pt>
              </c:numCache>
            </c:numRef>
          </c:val>
        </c:ser>
        <c:axId val="194637824"/>
        <c:axId val="194639360"/>
      </c:barChart>
      <c:catAx>
        <c:axId val="1946378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481D00"/>
            </a:solidFill>
          </a:ln>
        </c:spPr>
        <c:txPr>
          <a:bodyPr/>
          <a:lstStyle/>
          <a:p>
            <a:pPr>
              <a:defRPr>
                <a:ln>
                  <a:solidFill>
                    <a:srgbClr val="481D00"/>
                  </a:solidFill>
                </a:ln>
                <a:solidFill>
                  <a:srgbClr val="481D00"/>
                </a:solidFill>
              </a:defRPr>
            </a:pPr>
            <a:endParaRPr lang="ru-RU"/>
          </a:p>
        </c:txPr>
        <c:crossAx val="194639360"/>
        <c:crosses val="autoZero"/>
        <c:auto val="1"/>
        <c:lblAlgn val="ctr"/>
        <c:lblOffset val="100"/>
      </c:catAx>
      <c:valAx>
        <c:axId val="194639360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rgbClr val="481D00"/>
            </a:solidFill>
          </a:ln>
        </c:spPr>
        <c:txPr>
          <a:bodyPr/>
          <a:lstStyle/>
          <a:p>
            <a:pPr>
              <a:defRPr>
                <a:solidFill>
                  <a:srgbClr val="481D00"/>
                </a:solidFill>
              </a:defRPr>
            </a:pPr>
            <a:endParaRPr lang="ru-RU"/>
          </a:p>
        </c:txPr>
        <c:crossAx val="1946378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481D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481D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481D00"/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8917607174103237"/>
          <c:y val="0.35313614019151846"/>
          <c:w val="9.8980023330417027E-2"/>
          <c:h val="0.2043422540083212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7760A-38B2-4C53-836F-258A0483AF58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20530C-30E2-491A-9968-F479501F078E}">
      <dgm:prSet phldrT="[Текст]"/>
      <dgm:spPr>
        <a:solidFill>
          <a:schemeClr val="bg1">
            <a:lumMod val="75000"/>
          </a:schemeClr>
        </a:solidFill>
        <a:ln>
          <a:solidFill>
            <a:srgbClr val="481D00"/>
          </a:solidFill>
        </a:ln>
      </dgm:spPr>
      <dgm:t>
        <a:bodyPr/>
        <a:lstStyle/>
        <a:p>
          <a:r>
            <a:rPr lang="ru-RU" b="1" dirty="0" smtClean="0">
              <a:solidFill>
                <a:srgbClr val="481D00"/>
              </a:solidFill>
            </a:rPr>
            <a:t>Области качества</a:t>
          </a:r>
          <a:endParaRPr lang="ru-RU" b="1" dirty="0">
            <a:solidFill>
              <a:srgbClr val="481D00"/>
            </a:solidFill>
          </a:endParaRPr>
        </a:p>
      </dgm:t>
    </dgm:pt>
    <dgm:pt modelId="{F1E4F14C-3CA4-4EE7-9725-5493911169AA}" type="parTrans" cxnId="{1F113BF4-49B3-42B2-95BA-81F451DAA135}">
      <dgm:prSet/>
      <dgm:spPr/>
      <dgm:t>
        <a:bodyPr/>
        <a:lstStyle/>
        <a:p>
          <a:endParaRPr lang="ru-RU"/>
        </a:p>
      </dgm:t>
    </dgm:pt>
    <dgm:pt modelId="{751369FE-86A0-40F6-96B8-4BA0A7CBFD75}" type="sibTrans" cxnId="{1F113BF4-49B3-42B2-95BA-81F451DAA135}">
      <dgm:prSet/>
      <dgm:spPr/>
      <dgm:t>
        <a:bodyPr/>
        <a:lstStyle/>
        <a:p>
          <a:endParaRPr lang="ru-RU"/>
        </a:p>
      </dgm:t>
    </dgm:pt>
    <dgm:pt modelId="{0A2C9CFF-7001-4D1B-8E92-1AFC52BA175B}">
      <dgm:prSet phldrT="[Текст]" custT="1"/>
      <dgm:spPr>
        <a:ln>
          <a:solidFill>
            <a:srgbClr val="481D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481D00"/>
              </a:solidFill>
            </a:rPr>
            <a:t>Образовательные ориентиры</a:t>
          </a:r>
          <a:endParaRPr lang="ru-RU" sz="2000" b="1" dirty="0">
            <a:solidFill>
              <a:srgbClr val="481D00"/>
            </a:solidFill>
          </a:endParaRPr>
        </a:p>
      </dgm:t>
    </dgm:pt>
    <dgm:pt modelId="{E7E219D4-DDDF-4FC8-AB09-23E5CFEB529A}" type="parTrans" cxnId="{4AFDF672-C4F8-4751-BFEC-D4C894EB8D34}">
      <dgm:prSet/>
      <dgm:spPr/>
      <dgm:t>
        <a:bodyPr/>
        <a:lstStyle/>
        <a:p>
          <a:endParaRPr lang="ru-RU"/>
        </a:p>
      </dgm:t>
    </dgm:pt>
    <dgm:pt modelId="{B9D0A1A0-0253-4815-903B-F27116634E13}" type="sibTrans" cxnId="{4AFDF672-C4F8-4751-BFEC-D4C894EB8D34}">
      <dgm:prSet/>
      <dgm:spPr/>
      <dgm:t>
        <a:bodyPr/>
        <a:lstStyle/>
        <a:p>
          <a:endParaRPr lang="ru-RU"/>
        </a:p>
      </dgm:t>
    </dgm:pt>
    <dgm:pt modelId="{762E2455-0501-4C28-9A37-366AB185CB5A}">
      <dgm:prSet phldrT="[Текст]" custT="1"/>
      <dgm:spPr>
        <a:ln>
          <a:solidFill>
            <a:srgbClr val="481D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481D00"/>
              </a:solidFill>
            </a:rPr>
            <a:t>Образовательный процесс</a:t>
          </a:r>
          <a:endParaRPr lang="ru-RU" sz="2000" b="1" dirty="0">
            <a:solidFill>
              <a:srgbClr val="481D00"/>
            </a:solidFill>
          </a:endParaRPr>
        </a:p>
      </dgm:t>
    </dgm:pt>
    <dgm:pt modelId="{B2DD262E-471A-4579-8FD5-799FD0E78028}" type="parTrans" cxnId="{6CE73E0F-E79C-4613-9928-A8955E328E49}">
      <dgm:prSet/>
      <dgm:spPr/>
      <dgm:t>
        <a:bodyPr/>
        <a:lstStyle/>
        <a:p>
          <a:endParaRPr lang="ru-RU"/>
        </a:p>
      </dgm:t>
    </dgm:pt>
    <dgm:pt modelId="{848A3137-50D5-4D44-B715-622FED6A0B4C}" type="sibTrans" cxnId="{6CE73E0F-E79C-4613-9928-A8955E328E49}">
      <dgm:prSet/>
      <dgm:spPr/>
      <dgm:t>
        <a:bodyPr/>
        <a:lstStyle/>
        <a:p>
          <a:endParaRPr lang="ru-RU"/>
        </a:p>
      </dgm:t>
    </dgm:pt>
    <dgm:pt modelId="{81872486-2417-40E1-89C2-1FFF4FDE9F2E}">
      <dgm:prSet phldrT="[Текст]" custT="1"/>
      <dgm:spPr>
        <a:ln>
          <a:solidFill>
            <a:srgbClr val="481D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481D00"/>
              </a:solidFill>
            </a:rPr>
            <a:t>Содержание образовательной деятельности</a:t>
          </a:r>
          <a:endParaRPr lang="ru-RU" sz="2000" b="1" dirty="0">
            <a:solidFill>
              <a:srgbClr val="481D00"/>
            </a:solidFill>
          </a:endParaRPr>
        </a:p>
      </dgm:t>
    </dgm:pt>
    <dgm:pt modelId="{28DFDB1B-278D-4ACC-B53B-B19545032EAC}" type="parTrans" cxnId="{DBC92AAA-FA14-47E4-B8D2-32957A3D85A0}">
      <dgm:prSet/>
      <dgm:spPr/>
      <dgm:t>
        <a:bodyPr/>
        <a:lstStyle/>
        <a:p>
          <a:endParaRPr lang="ru-RU"/>
        </a:p>
      </dgm:t>
    </dgm:pt>
    <dgm:pt modelId="{5E47EA34-1997-4B29-BDBF-B61704C94D9F}" type="sibTrans" cxnId="{DBC92AAA-FA14-47E4-B8D2-32957A3D85A0}">
      <dgm:prSet/>
      <dgm:spPr/>
      <dgm:t>
        <a:bodyPr/>
        <a:lstStyle/>
        <a:p>
          <a:endParaRPr lang="ru-RU"/>
        </a:p>
      </dgm:t>
    </dgm:pt>
    <dgm:pt modelId="{A69CF1B2-29C1-4878-A5FE-BA56076F1F7A}">
      <dgm:prSet phldrT="[Текст]" custT="1"/>
      <dgm:spPr>
        <a:ln>
          <a:solidFill>
            <a:srgbClr val="481D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481D00"/>
              </a:solidFill>
            </a:rPr>
            <a:t>Управление и развитие</a:t>
          </a:r>
          <a:endParaRPr lang="ru-RU" sz="2000" b="1" dirty="0">
            <a:solidFill>
              <a:srgbClr val="481D00"/>
            </a:solidFill>
          </a:endParaRPr>
        </a:p>
      </dgm:t>
    </dgm:pt>
    <dgm:pt modelId="{6F4358E3-407E-4CDE-816D-4913F5E3CC82}" type="parTrans" cxnId="{846D51A2-DE3A-4985-ABF2-F6025B93CB5F}">
      <dgm:prSet/>
      <dgm:spPr/>
      <dgm:t>
        <a:bodyPr/>
        <a:lstStyle/>
        <a:p>
          <a:endParaRPr lang="ru-RU"/>
        </a:p>
      </dgm:t>
    </dgm:pt>
    <dgm:pt modelId="{6E0D16C9-195D-44C3-AF78-2F5D85D7CC08}" type="sibTrans" cxnId="{846D51A2-DE3A-4985-ABF2-F6025B93CB5F}">
      <dgm:prSet/>
      <dgm:spPr/>
      <dgm:t>
        <a:bodyPr/>
        <a:lstStyle/>
        <a:p>
          <a:endParaRPr lang="ru-RU"/>
        </a:p>
      </dgm:t>
    </dgm:pt>
    <dgm:pt modelId="{3CE6B91B-E880-413A-AB01-D8DB0E8EEB93}">
      <dgm:prSet custT="1"/>
      <dgm:spPr>
        <a:ln>
          <a:solidFill>
            <a:srgbClr val="481D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481D00"/>
              </a:solidFill>
            </a:rPr>
            <a:t>Взаимодействие с родителями</a:t>
          </a:r>
          <a:endParaRPr lang="ru-RU" sz="2000" b="1" dirty="0">
            <a:solidFill>
              <a:srgbClr val="481D00"/>
            </a:solidFill>
          </a:endParaRPr>
        </a:p>
      </dgm:t>
    </dgm:pt>
    <dgm:pt modelId="{E717C148-5162-4BBD-88E7-63F9F5E682B8}" type="parTrans" cxnId="{C75A6C2A-4AD9-4177-A435-F8D8EFA80A89}">
      <dgm:prSet/>
      <dgm:spPr/>
      <dgm:t>
        <a:bodyPr/>
        <a:lstStyle/>
        <a:p>
          <a:endParaRPr lang="ru-RU"/>
        </a:p>
      </dgm:t>
    </dgm:pt>
    <dgm:pt modelId="{9A2F880D-64C5-4446-A4B4-C1C620441509}" type="sibTrans" cxnId="{C75A6C2A-4AD9-4177-A435-F8D8EFA80A89}">
      <dgm:prSet/>
      <dgm:spPr/>
      <dgm:t>
        <a:bodyPr/>
        <a:lstStyle/>
        <a:p>
          <a:endParaRPr lang="ru-RU"/>
        </a:p>
      </dgm:t>
    </dgm:pt>
    <dgm:pt modelId="{3548337A-1A3D-493E-BE2A-E672E94AA036}">
      <dgm:prSet custT="1"/>
      <dgm:spPr>
        <a:ln>
          <a:solidFill>
            <a:srgbClr val="481D00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481D00"/>
              </a:solidFill>
            </a:rPr>
            <a:t>Образовательные условия</a:t>
          </a:r>
          <a:endParaRPr lang="ru-RU" sz="2000" b="1" dirty="0">
            <a:solidFill>
              <a:srgbClr val="481D00"/>
            </a:solidFill>
          </a:endParaRPr>
        </a:p>
      </dgm:t>
    </dgm:pt>
    <dgm:pt modelId="{5ECB5050-A46E-4F1E-A853-260C422DEA6C}" type="parTrans" cxnId="{4F7E60EE-6C5D-4463-86BC-ACFB785DFE35}">
      <dgm:prSet/>
      <dgm:spPr/>
      <dgm:t>
        <a:bodyPr/>
        <a:lstStyle/>
        <a:p>
          <a:endParaRPr lang="ru-RU"/>
        </a:p>
      </dgm:t>
    </dgm:pt>
    <dgm:pt modelId="{BF985AB4-AB32-4227-A1D1-4CD4716897B5}" type="sibTrans" cxnId="{4F7E60EE-6C5D-4463-86BC-ACFB785DFE35}">
      <dgm:prSet/>
      <dgm:spPr/>
      <dgm:t>
        <a:bodyPr/>
        <a:lstStyle/>
        <a:p>
          <a:endParaRPr lang="ru-RU"/>
        </a:p>
      </dgm:t>
    </dgm:pt>
    <dgm:pt modelId="{EC56C718-77D4-4134-B997-6C27B86E738D}" type="pres">
      <dgm:prSet presAssocID="{B947760A-38B2-4C53-836F-258A0483AF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5305F7-6FAF-4A3C-85FB-44CFFCD8BDF4}" type="pres">
      <dgm:prSet presAssocID="{3920530C-30E2-491A-9968-F479501F078E}" presName="centerShape" presStyleLbl="node0" presStyleIdx="0" presStyleCnt="1" custScaleX="188854" custScaleY="122675" custLinFactNeighborX="1104" custLinFactNeighborY="906"/>
      <dgm:spPr/>
      <dgm:t>
        <a:bodyPr/>
        <a:lstStyle/>
        <a:p>
          <a:endParaRPr lang="ru-RU"/>
        </a:p>
      </dgm:t>
    </dgm:pt>
    <dgm:pt modelId="{0BC7F32D-DB34-4324-9B2F-33D812AD3E31}" type="pres">
      <dgm:prSet presAssocID="{E7E219D4-DDDF-4FC8-AB09-23E5CFEB529A}" presName="Name9" presStyleLbl="parChTrans1D2" presStyleIdx="0" presStyleCnt="6"/>
      <dgm:spPr/>
      <dgm:t>
        <a:bodyPr/>
        <a:lstStyle/>
        <a:p>
          <a:endParaRPr lang="ru-RU"/>
        </a:p>
      </dgm:t>
    </dgm:pt>
    <dgm:pt modelId="{AFCCAD75-14E0-4A38-84A5-D71CF74FEA5D}" type="pres">
      <dgm:prSet presAssocID="{E7E219D4-DDDF-4FC8-AB09-23E5CFEB529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8D64336-DA82-4C4C-AFCB-8EB03F1DF7FB}" type="pres">
      <dgm:prSet presAssocID="{0A2C9CFF-7001-4D1B-8E92-1AFC52BA175B}" presName="node" presStyleLbl="node1" presStyleIdx="0" presStyleCnt="6" custScaleX="265064" custScaleY="53429" custRadScaleRad="91373" custRadScaleInc="62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6600DC3-4A1E-4330-B7AB-677B338128AD}" type="pres">
      <dgm:prSet presAssocID="{B2DD262E-471A-4579-8FD5-799FD0E78028}" presName="Name9" presStyleLbl="parChTrans1D2" presStyleIdx="1" presStyleCnt="6"/>
      <dgm:spPr/>
      <dgm:t>
        <a:bodyPr/>
        <a:lstStyle/>
        <a:p>
          <a:endParaRPr lang="ru-RU"/>
        </a:p>
      </dgm:t>
    </dgm:pt>
    <dgm:pt modelId="{4AA8D452-DD8A-43A9-AF92-BC0D174FC343}" type="pres">
      <dgm:prSet presAssocID="{B2DD262E-471A-4579-8FD5-799FD0E78028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430D468-C4E0-43CC-B6F1-2BADD18B0A0E}" type="pres">
      <dgm:prSet presAssocID="{762E2455-0501-4C28-9A37-366AB185CB5A}" presName="node" presStyleLbl="node1" presStyleIdx="1" presStyleCnt="6" custScaleX="203617" custScaleY="55661" custRadScaleRad="131104" custRadScaleInc="365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F7F53F9-C044-46B8-BDAC-8FF720312AA0}" type="pres">
      <dgm:prSet presAssocID="{28DFDB1B-278D-4ACC-B53B-B19545032EAC}" presName="Name9" presStyleLbl="parChTrans1D2" presStyleIdx="2" presStyleCnt="6"/>
      <dgm:spPr/>
      <dgm:t>
        <a:bodyPr/>
        <a:lstStyle/>
        <a:p>
          <a:endParaRPr lang="ru-RU"/>
        </a:p>
      </dgm:t>
    </dgm:pt>
    <dgm:pt modelId="{EF53B0DB-24DA-4592-9E51-ABF759577EC6}" type="pres">
      <dgm:prSet presAssocID="{28DFDB1B-278D-4ACC-B53B-B19545032EA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9746EA5-3F2C-4CB2-B3C4-1D5C49E0467F}" type="pres">
      <dgm:prSet presAssocID="{81872486-2417-40E1-89C2-1FFF4FDE9F2E}" presName="node" presStyleLbl="node1" presStyleIdx="2" presStyleCnt="6" custScaleX="195897" custScaleY="60662" custRadScaleRad="135642" custRadScaleInc="-310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E20A12-F5E3-45EC-93AB-1521864F9B90}" type="pres">
      <dgm:prSet presAssocID="{6F4358E3-407E-4CDE-816D-4913F5E3CC82}" presName="Name9" presStyleLbl="parChTrans1D2" presStyleIdx="3" presStyleCnt="6"/>
      <dgm:spPr/>
      <dgm:t>
        <a:bodyPr/>
        <a:lstStyle/>
        <a:p>
          <a:endParaRPr lang="ru-RU"/>
        </a:p>
      </dgm:t>
    </dgm:pt>
    <dgm:pt modelId="{910094EA-68A3-4633-B6B4-DB4EE562D022}" type="pres">
      <dgm:prSet presAssocID="{6F4358E3-407E-4CDE-816D-4913F5E3CC8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300B0168-BFB5-4894-98A1-F9137AD0047F}" type="pres">
      <dgm:prSet presAssocID="{A69CF1B2-29C1-4878-A5FE-BA56076F1F7A}" presName="node" presStyleLbl="node1" presStyleIdx="3" presStyleCnt="6" custScaleX="262623" custScaleY="48473" custRadScaleRad="97096" custRadScaleInc="-39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F7BFFC1-25C9-4A9D-B7C1-B8722600679D}" type="pres">
      <dgm:prSet presAssocID="{E717C148-5162-4BBD-88E7-63F9F5E682B8}" presName="Name9" presStyleLbl="parChTrans1D2" presStyleIdx="4" presStyleCnt="6"/>
      <dgm:spPr/>
      <dgm:t>
        <a:bodyPr/>
        <a:lstStyle/>
        <a:p>
          <a:endParaRPr lang="ru-RU"/>
        </a:p>
      </dgm:t>
    </dgm:pt>
    <dgm:pt modelId="{7665AC9C-9B52-476B-BC88-1B13B2EDFD5F}" type="pres">
      <dgm:prSet presAssocID="{E717C148-5162-4BBD-88E7-63F9F5E682B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EDEC3D9-0359-4CF5-90EF-88CD58607753}" type="pres">
      <dgm:prSet presAssocID="{3CE6B91B-E880-413A-AB01-D8DB0E8EEB93}" presName="node" presStyleLbl="node1" presStyleIdx="4" presStyleCnt="6" custAng="10800000" custFlipVert="1" custScaleX="201194" custScaleY="61197" custRadScaleRad="134985" custRadScaleInc="304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5D479B-B515-499C-A6D2-AF016894A499}" type="pres">
      <dgm:prSet presAssocID="{5ECB5050-A46E-4F1E-A853-260C422DEA6C}" presName="Name9" presStyleLbl="parChTrans1D2" presStyleIdx="5" presStyleCnt="6"/>
      <dgm:spPr/>
      <dgm:t>
        <a:bodyPr/>
        <a:lstStyle/>
        <a:p>
          <a:endParaRPr lang="ru-RU"/>
        </a:p>
      </dgm:t>
    </dgm:pt>
    <dgm:pt modelId="{899A27C7-9F44-4818-A7E1-2751F7DEA5BE}" type="pres">
      <dgm:prSet presAssocID="{5ECB5050-A46E-4F1E-A853-260C422DEA6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70602A9-62A5-43B4-88E2-11DEBCF2AC81}" type="pres">
      <dgm:prSet presAssocID="{3548337A-1A3D-493E-BE2A-E672E94AA036}" presName="node" presStyleLbl="node1" presStyleIdx="5" presStyleCnt="6" custScaleX="206884" custScaleY="61243" custRadScaleRad="130420" custRadScaleInc="-395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77C132A-6F67-45EF-8B83-7FDE94DF431B}" type="presOf" srcId="{B2DD262E-471A-4579-8FD5-799FD0E78028}" destId="{46600DC3-4A1E-4330-B7AB-677B338128AD}" srcOrd="0" destOrd="0" presId="urn:microsoft.com/office/officeart/2005/8/layout/radial1"/>
    <dgm:cxn modelId="{E3D87A22-3EE3-4D4D-9DEA-1EE8D4E28E61}" type="presOf" srcId="{E717C148-5162-4BBD-88E7-63F9F5E682B8}" destId="{6F7BFFC1-25C9-4A9D-B7C1-B8722600679D}" srcOrd="0" destOrd="0" presId="urn:microsoft.com/office/officeart/2005/8/layout/radial1"/>
    <dgm:cxn modelId="{31EA81EB-4B65-4E00-9411-DC2FEEC52696}" type="presOf" srcId="{B2DD262E-471A-4579-8FD5-799FD0E78028}" destId="{4AA8D452-DD8A-43A9-AF92-BC0D174FC343}" srcOrd="1" destOrd="0" presId="urn:microsoft.com/office/officeart/2005/8/layout/radial1"/>
    <dgm:cxn modelId="{6CE73E0F-E79C-4613-9928-A8955E328E49}" srcId="{3920530C-30E2-491A-9968-F479501F078E}" destId="{762E2455-0501-4C28-9A37-366AB185CB5A}" srcOrd="1" destOrd="0" parTransId="{B2DD262E-471A-4579-8FD5-799FD0E78028}" sibTransId="{848A3137-50D5-4D44-B715-622FED6A0B4C}"/>
    <dgm:cxn modelId="{5B117EDB-F30C-4432-8ABB-427E86938181}" type="presOf" srcId="{3548337A-1A3D-493E-BE2A-E672E94AA036}" destId="{670602A9-62A5-43B4-88E2-11DEBCF2AC81}" srcOrd="0" destOrd="0" presId="urn:microsoft.com/office/officeart/2005/8/layout/radial1"/>
    <dgm:cxn modelId="{846D51A2-DE3A-4985-ABF2-F6025B93CB5F}" srcId="{3920530C-30E2-491A-9968-F479501F078E}" destId="{A69CF1B2-29C1-4878-A5FE-BA56076F1F7A}" srcOrd="3" destOrd="0" parTransId="{6F4358E3-407E-4CDE-816D-4913F5E3CC82}" sibTransId="{6E0D16C9-195D-44C3-AF78-2F5D85D7CC08}"/>
    <dgm:cxn modelId="{DE92668F-2A5B-42AF-A777-EA1D83D0483E}" type="presOf" srcId="{5ECB5050-A46E-4F1E-A853-260C422DEA6C}" destId="{035D479B-B515-499C-A6D2-AF016894A499}" srcOrd="0" destOrd="0" presId="urn:microsoft.com/office/officeart/2005/8/layout/radial1"/>
    <dgm:cxn modelId="{DBC92AAA-FA14-47E4-B8D2-32957A3D85A0}" srcId="{3920530C-30E2-491A-9968-F479501F078E}" destId="{81872486-2417-40E1-89C2-1FFF4FDE9F2E}" srcOrd="2" destOrd="0" parTransId="{28DFDB1B-278D-4ACC-B53B-B19545032EAC}" sibTransId="{5E47EA34-1997-4B29-BDBF-B61704C94D9F}"/>
    <dgm:cxn modelId="{DAA73241-2F7C-4283-BDC5-63211FE73FAF}" type="presOf" srcId="{B947760A-38B2-4C53-836F-258A0483AF58}" destId="{EC56C718-77D4-4134-B997-6C27B86E738D}" srcOrd="0" destOrd="0" presId="urn:microsoft.com/office/officeart/2005/8/layout/radial1"/>
    <dgm:cxn modelId="{1129ABEF-D43B-41FB-96BF-D1217F4DCA49}" type="presOf" srcId="{5ECB5050-A46E-4F1E-A853-260C422DEA6C}" destId="{899A27C7-9F44-4818-A7E1-2751F7DEA5BE}" srcOrd="1" destOrd="0" presId="urn:microsoft.com/office/officeart/2005/8/layout/radial1"/>
    <dgm:cxn modelId="{89E7E49C-17FE-4FBD-9D58-3F5CD406CE63}" type="presOf" srcId="{6F4358E3-407E-4CDE-816D-4913F5E3CC82}" destId="{A4E20A12-F5E3-45EC-93AB-1521864F9B90}" srcOrd="0" destOrd="0" presId="urn:microsoft.com/office/officeart/2005/8/layout/radial1"/>
    <dgm:cxn modelId="{4F1B2B2E-3329-4ED1-BF9A-A6B4FDE99C32}" type="presOf" srcId="{81872486-2417-40E1-89C2-1FFF4FDE9F2E}" destId="{C9746EA5-3F2C-4CB2-B3C4-1D5C49E0467F}" srcOrd="0" destOrd="0" presId="urn:microsoft.com/office/officeart/2005/8/layout/radial1"/>
    <dgm:cxn modelId="{93EF2671-DFAA-48C5-8833-7AC5453FC837}" type="presOf" srcId="{E717C148-5162-4BBD-88E7-63F9F5E682B8}" destId="{7665AC9C-9B52-476B-BC88-1B13B2EDFD5F}" srcOrd="1" destOrd="0" presId="urn:microsoft.com/office/officeart/2005/8/layout/radial1"/>
    <dgm:cxn modelId="{4F7E60EE-6C5D-4463-86BC-ACFB785DFE35}" srcId="{3920530C-30E2-491A-9968-F479501F078E}" destId="{3548337A-1A3D-493E-BE2A-E672E94AA036}" srcOrd="5" destOrd="0" parTransId="{5ECB5050-A46E-4F1E-A853-260C422DEA6C}" sibTransId="{BF985AB4-AB32-4227-A1D1-4CD4716897B5}"/>
    <dgm:cxn modelId="{A8FFEF40-A0C4-4395-A057-6A79BB9FF169}" type="presOf" srcId="{762E2455-0501-4C28-9A37-366AB185CB5A}" destId="{A430D468-C4E0-43CC-B6F1-2BADD18B0A0E}" srcOrd="0" destOrd="0" presId="urn:microsoft.com/office/officeart/2005/8/layout/radial1"/>
    <dgm:cxn modelId="{40CFBB26-0D81-4CE9-934C-4A931973D6C4}" type="presOf" srcId="{6F4358E3-407E-4CDE-816D-4913F5E3CC82}" destId="{910094EA-68A3-4633-B6B4-DB4EE562D022}" srcOrd="1" destOrd="0" presId="urn:microsoft.com/office/officeart/2005/8/layout/radial1"/>
    <dgm:cxn modelId="{A0512094-A8C4-4E86-AEBA-EC2A941B3097}" type="presOf" srcId="{3CE6B91B-E880-413A-AB01-D8DB0E8EEB93}" destId="{FEDEC3D9-0359-4CF5-90EF-88CD58607753}" srcOrd="0" destOrd="0" presId="urn:microsoft.com/office/officeart/2005/8/layout/radial1"/>
    <dgm:cxn modelId="{24D686C3-1BFC-413F-8895-CF2742F5AC6E}" type="presOf" srcId="{3920530C-30E2-491A-9968-F479501F078E}" destId="{A05305F7-6FAF-4A3C-85FB-44CFFCD8BDF4}" srcOrd="0" destOrd="0" presId="urn:microsoft.com/office/officeart/2005/8/layout/radial1"/>
    <dgm:cxn modelId="{C67D17C2-BE8D-453D-ABFC-275D63A4FDDB}" type="presOf" srcId="{E7E219D4-DDDF-4FC8-AB09-23E5CFEB529A}" destId="{0BC7F32D-DB34-4324-9B2F-33D812AD3E31}" srcOrd="0" destOrd="0" presId="urn:microsoft.com/office/officeart/2005/8/layout/radial1"/>
    <dgm:cxn modelId="{6A5CAE88-BAFC-44E9-A6F1-655FE9D5B2E0}" type="presOf" srcId="{E7E219D4-DDDF-4FC8-AB09-23E5CFEB529A}" destId="{AFCCAD75-14E0-4A38-84A5-D71CF74FEA5D}" srcOrd="1" destOrd="0" presId="urn:microsoft.com/office/officeart/2005/8/layout/radial1"/>
    <dgm:cxn modelId="{C75A6C2A-4AD9-4177-A435-F8D8EFA80A89}" srcId="{3920530C-30E2-491A-9968-F479501F078E}" destId="{3CE6B91B-E880-413A-AB01-D8DB0E8EEB93}" srcOrd="4" destOrd="0" parTransId="{E717C148-5162-4BBD-88E7-63F9F5E682B8}" sibTransId="{9A2F880D-64C5-4446-A4B4-C1C620441509}"/>
    <dgm:cxn modelId="{596D3E9E-34F9-42FA-B4F2-51FD1B370806}" type="presOf" srcId="{28DFDB1B-278D-4ACC-B53B-B19545032EAC}" destId="{EF53B0DB-24DA-4592-9E51-ABF759577EC6}" srcOrd="1" destOrd="0" presId="urn:microsoft.com/office/officeart/2005/8/layout/radial1"/>
    <dgm:cxn modelId="{8E9B5E83-002F-46A8-B5A3-F0F8FA82D367}" type="presOf" srcId="{0A2C9CFF-7001-4D1B-8E92-1AFC52BA175B}" destId="{D8D64336-DA82-4C4C-AFCB-8EB03F1DF7FB}" srcOrd="0" destOrd="0" presId="urn:microsoft.com/office/officeart/2005/8/layout/radial1"/>
    <dgm:cxn modelId="{4AFDF672-C4F8-4751-BFEC-D4C894EB8D34}" srcId="{3920530C-30E2-491A-9968-F479501F078E}" destId="{0A2C9CFF-7001-4D1B-8E92-1AFC52BA175B}" srcOrd="0" destOrd="0" parTransId="{E7E219D4-DDDF-4FC8-AB09-23E5CFEB529A}" sibTransId="{B9D0A1A0-0253-4815-903B-F27116634E13}"/>
    <dgm:cxn modelId="{B70C9AE7-3770-4218-A5C0-66184648D2EE}" type="presOf" srcId="{28DFDB1B-278D-4ACC-B53B-B19545032EAC}" destId="{2F7F53F9-C044-46B8-BDAC-8FF720312AA0}" srcOrd="0" destOrd="0" presId="urn:microsoft.com/office/officeart/2005/8/layout/radial1"/>
    <dgm:cxn modelId="{1F113BF4-49B3-42B2-95BA-81F451DAA135}" srcId="{B947760A-38B2-4C53-836F-258A0483AF58}" destId="{3920530C-30E2-491A-9968-F479501F078E}" srcOrd="0" destOrd="0" parTransId="{F1E4F14C-3CA4-4EE7-9725-5493911169AA}" sibTransId="{751369FE-86A0-40F6-96B8-4BA0A7CBFD75}"/>
    <dgm:cxn modelId="{FE61E18B-C9F3-4E00-B6BC-B974FA1F302A}" type="presOf" srcId="{A69CF1B2-29C1-4878-A5FE-BA56076F1F7A}" destId="{300B0168-BFB5-4894-98A1-F9137AD0047F}" srcOrd="0" destOrd="0" presId="urn:microsoft.com/office/officeart/2005/8/layout/radial1"/>
    <dgm:cxn modelId="{0C724456-1B32-4A6E-9C7A-15D402654082}" type="presParOf" srcId="{EC56C718-77D4-4134-B997-6C27B86E738D}" destId="{A05305F7-6FAF-4A3C-85FB-44CFFCD8BDF4}" srcOrd="0" destOrd="0" presId="urn:microsoft.com/office/officeart/2005/8/layout/radial1"/>
    <dgm:cxn modelId="{E60E1A0F-7081-4EFD-8E32-ACD263E9BB24}" type="presParOf" srcId="{EC56C718-77D4-4134-B997-6C27B86E738D}" destId="{0BC7F32D-DB34-4324-9B2F-33D812AD3E31}" srcOrd="1" destOrd="0" presId="urn:microsoft.com/office/officeart/2005/8/layout/radial1"/>
    <dgm:cxn modelId="{858AB1A8-E1BA-4FFD-ADCC-B5FCD76BDA17}" type="presParOf" srcId="{0BC7F32D-DB34-4324-9B2F-33D812AD3E31}" destId="{AFCCAD75-14E0-4A38-84A5-D71CF74FEA5D}" srcOrd="0" destOrd="0" presId="urn:microsoft.com/office/officeart/2005/8/layout/radial1"/>
    <dgm:cxn modelId="{8AC3CFD8-6E3A-44FC-BB49-3A09C5117777}" type="presParOf" srcId="{EC56C718-77D4-4134-B997-6C27B86E738D}" destId="{D8D64336-DA82-4C4C-AFCB-8EB03F1DF7FB}" srcOrd="2" destOrd="0" presId="urn:microsoft.com/office/officeart/2005/8/layout/radial1"/>
    <dgm:cxn modelId="{023C74BD-C072-4719-A13D-7B847B3BF668}" type="presParOf" srcId="{EC56C718-77D4-4134-B997-6C27B86E738D}" destId="{46600DC3-4A1E-4330-B7AB-677B338128AD}" srcOrd="3" destOrd="0" presId="urn:microsoft.com/office/officeart/2005/8/layout/radial1"/>
    <dgm:cxn modelId="{788991B9-3A71-498F-9909-B72AB02653E6}" type="presParOf" srcId="{46600DC3-4A1E-4330-B7AB-677B338128AD}" destId="{4AA8D452-DD8A-43A9-AF92-BC0D174FC343}" srcOrd="0" destOrd="0" presId="urn:microsoft.com/office/officeart/2005/8/layout/radial1"/>
    <dgm:cxn modelId="{B7495D77-0536-4B9B-9C61-DE4F959265CF}" type="presParOf" srcId="{EC56C718-77D4-4134-B997-6C27B86E738D}" destId="{A430D468-C4E0-43CC-B6F1-2BADD18B0A0E}" srcOrd="4" destOrd="0" presId="urn:microsoft.com/office/officeart/2005/8/layout/radial1"/>
    <dgm:cxn modelId="{4DDC408B-FD9B-48FA-B763-4D84600CA74E}" type="presParOf" srcId="{EC56C718-77D4-4134-B997-6C27B86E738D}" destId="{2F7F53F9-C044-46B8-BDAC-8FF720312AA0}" srcOrd="5" destOrd="0" presId="urn:microsoft.com/office/officeart/2005/8/layout/radial1"/>
    <dgm:cxn modelId="{138AACAC-8646-4581-A0B4-EFB6DDEA03F9}" type="presParOf" srcId="{2F7F53F9-C044-46B8-BDAC-8FF720312AA0}" destId="{EF53B0DB-24DA-4592-9E51-ABF759577EC6}" srcOrd="0" destOrd="0" presId="urn:microsoft.com/office/officeart/2005/8/layout/radial1"/>
    <dgm:cxn modelId="{4447DCB8-50F2-4B8C-B7CF-25B623BBE2B4}" type="presParOf" srcId="{EC56C718-77D4-4134-B997-6C27B86E738D}" destId="{C9746EA5-3F2C-4CB2-B3C4-1D5C49E0467F}" srcOrd="6" destOrd="0" presId="urn:microsoft.com/office/officeart/2005/8/layout/radial1"/>
    <dgm:cxn modelId="{1DF2F83D-3EA7-43DA-A6A4-45060AEDA22E}" type="presParOf" srcId="{EC56C718-77D4-4134-B997-6C27B86E738D}" destId="{A4E20A12-F5E3-45EC-93AB-1521864F9B90}" srcOrd="7" destOrd="0" presId="urn:microsoft.com/office/officeart/2005/8/layout/radial1"/>
    <dgm:cxn modelId="{B7D92D0C-0616-4D6F-9CBF-61F2F1F2365D}" type="presParOf" srcId="{A4E20A12-F5E3-45EC-93AB-1521864F9B90}" destId="{910094EA-68A3-4633-B6B4-DB4EE562D022}" srcOrd="0" destOrd="0" presId="urn:microsoft.com/office/officeart/2005/8/layout/radial1"/>
    <dgm:cxn modelId="{06A26099-19CE-4F29-A666-EDE603AF11ED}" type="presParOf" srcId="{EC56C718-77D4-4134-B997-6C27B86E738D}" destId="{300B0168-BFB5-4894-98A1-F9137AD0047F}" srcOrd="8" destOrd="0" presId="urn:microsoft.com/office/officeart/2005/8/layout/radial1"/>
    <dgm:cxn modelId="{FA9B76D5-273C-43F2-85FC-30B3D06BC775}" type="presParOf" srcId="{EC56C718-77D4-4134-B997-6C27B86E738D}" destId="{6F7BFFC1-25C9-4A9D-B7C1-B8722600679D}" srcOrd="9" destOrd="0" presId="urn:microsoft.com/office/officeart/2005/8/layout/radial1"/>
    <dgm:cxn modelId="{13ABF61D-1A1B-444B-A99F-D58AB24BEF39}" type="presParOf" srcId="{6F7BFFC1-25C9-4A9D-B7C1-B8722600679D}" destId="{7665AC9C-9B52-476B-BC88-1B13B2EDFD5F}" srcOrd="0" destOrd="0" presId="urn:microsoft.com/office/officeart/2005/8/layout/radial1"/>
    <dgm:cxn modelId="{EC6BCAD4-FA80-4A72-80DF-12B6ACCB2AB4}" type="presParOf" srcId="{EC56C718-77D4-4134-B997-6C27B86E738D}" destId="{FEDEC3D9-0359-4CF5-90EF-88CD58607753}" srcOrd="10" destOrd="0" presId="urn:microsoft.com/office/officeart/2005/8/layout/radial1"/>
    <dgm:cxn modelId="{9126F349-7677-44D5-92D2-9AC61288E75B}" type="presParOf" srcId="{EC56C718-77D4-4134-B997-6C27B86E738D}" destId="{035D479B-B515-499C-A6D2-AF016894A499}" srcOrd="11" destOrd="0" presId="urn:microsoft.com/office/officeart/2005/8/layout/radial1"/>
    <dgm:cxn modelId="{1195D36D-3E2F-45AC-852C-626BCAD54DA1}" type="presParOf" srcId="{035D479B-B515-499C-A6D2-AF016894A499}" destId="{899A27C7-9F44-4818-A7E1-2751F7DEA5BE}" srcOrd="0" destOrd="0" presId="urn:microsoft.com/office/officeart/2005/8/layout/radial1"/>
    <dgm:cxn modelId="{7DBE7E06-3F97-40C3-8472-A40E7C5A9BCA}" type="presParOf" srcId="{EC56C718-77D4-4134-B997-6C27B86E738D}" destId="{670602A9-62A5-43B4-88E2-11DEBCF2AC81}" srcOrd="12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301A0-854A-4FD0-A7B1-CF1F457DACC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D53D71-A3DC-487B-9013-F57B49D54C2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Закон «Об образовании в Российской Федерации» от 29.12.2012 № 293-ФЗ </a:t>
          </a:r>
          <a:endParaRPr lang="ru-RU" sz="1400" b="1" dirty="0">
            <a:solidFill>
              <a:srgbClr val="481D00"/>
            </a:solidFill>
          </a:endParaRPr>
        </a:p>
      </dgm:t>
    </dgm:pt>
    <dgm:pt modelId="{EFDAF542-A86A-42CE-B261-DE4A0D44DD0D}" type="parTrans" cxnId="{461F91F0-478D-482E-A0E5-C42E12E4CFBB}">
      <dgm:prSet/>
      <dgm:spPr/>
      <dgm:t>
        <a:bodyPr/>
        <a:lstStyle/>
        <a:p>
          <a:endParaRPr lang="ru-RU"/>
        </a:p>
      </dgm:t>
    </dgm:pt>
    <dgm:pt modelId="{354BF806-192D-4140-B0B3-2C42CCC71956}" type="sibTrans" cxnId="{461F91F0-478D-482E-A0E5-C42E12E4CFBB}">
      <dgm:prSet/>
      <dgm:spPr/>
      <dgm:t>
        <a:bodyPr/>
        <a:lstStyle/>
        <a:p>
          <a:endParaRPr lang="ru-RU"/>
        </a:p>
      </dgm:t>
    </dgm:pt>
    <dgm:pt modelId="{6E64B558-6881-4F18-BE21-C9F81F7B918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Федеральный закон от 31.07.2022 №304-ФЗ «О внесении изменений в </a:t>
          </a:r>
        </a:p>
        <a:p>
          <a:r>
            <a:rPr lang="ru-RU" sz="1400" b="1" dirty="0" smtClean="0">
              <a:solidFill>
                <a:srgbClr val="481D00"/>
              </a:solidFill>
            </a:rPr>
            <a:t>федеральный закон об образовании в РФ» по вопросам воспитания </a:t>
          </a:r>
        </a:p>
        <a:p>
          <a:r>
            <a:rPr lang="ru-RU" sz="1400" b="1" dirty="0" smtClean="0">
              <a:solidFill>
                <a:srgbClr val="481D00"/>
              </a:solidFill>
            </a:rPr>
            <a:t>обучающихся </a:t>
          </a:r>
          <a:endParaRPr lang="ru-RU" sz="1400" b="1" dirty="0">
            <a:solidFill>
              <a:srgbClr val="481D00"/>
            </a:solidFill>
          </a:endParaRPr>
        </a:p>
      </dgm:t>
    </dgm:pt>
    <dgm:pt modelId="{B09AD416-90B1-4080-B762-CBE2E0696B3E}" type="parTrans" cxnId="{6C3132E7-1FA5-4102-97AC-0237B763E335}">
      <dgm:prSet/>
      <dgm:spPr/>
      <dgm:t>
        <a:bodyPr/>
        <a:lstStyle/>
        <a:p>
          <a:endParaRPr lang="ru-RU"/>
        </a:p>
      </dgm:t>
    </dgm:pt>
    <dgm:pt modelId="{93B0E3E3-E45C-4AF6-A457-A00DF4BA9341}" type="sibTrans" cxnId="{6C3132E7-1FA5-4102-97AC-0237B763E335}">
      <dgm:prSet/>
      <dgm:spPr/>
      <dgm:t>
        <a:bodyPr/>
        <a:lstStyle/>
        <a:p>
          <a:endParaRPr lang="ru-RU"/>
        </a:p>
      </dgm:t>
    </dgm:pt>
    <dgm:pt modelId="{03AE784E-9768-4C42-84AD-9144FA7662C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Федеральный государственный образовательный стандарт дошкольного образования</a:t>
          </a:r>
          <a:r>
            <a:rPr lang="ru-RU" sz="1900" dirty="0" smtClean="0"/>
            <a:t>. </a:t>
          </a:r>
          <a:endParaRPr lang="ru-RU" sz="1900" dirty="0"/>
        </a:p>
      </dgm:t>
    </dgm:pt>
    <dgm:pt modelId="{43753D13-45E4-41BE-B59A-B0FB5DB3EB1F}" type="parTrans" cxnId="{C6992AFD-FC4B-4841-B6BF-82C8362879C7}">
      <dgm:prSet/>
      <dgm:spPr/>
      <dgm:t>
        <a:bodyPr/>
        <a:lstStyle/>
        <a:p>
          <a:endParaRPr lang="ru-RU"/>
        </a:p>
      </dgm:t>
    </dgm:pt>
    <dgm:pt modelId="{A5329249-F9F0-4248-B049-7DCD4975EFA0}" type="sibTrans" cxnId="{C6992AFD-FC4B-4841-B6BF-82C8362879C7}">
      <dgm:prSet/>
      <dgm:spPr/>
      <dgm:t>
        <a:bodyPr/>
        <a:lstStyle/>
        <a:p>
          <a:endParaRPr lang="ru-RU"/>
        </a:p>
      </dgm:t>
    </dgm:pt>
    <dgm:pt modelId="{3069A8AF-91DB-49A8-8B68-3A93FFA8DBA7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Закон Российской Федерации от 29.04.1999 №80-ФЗ в редакции от  30.06.2007 «О физической культуре и спорте в Российской Федерации» </a:t>
          </a:r>
          <a:endParaRPr lang="ru-RU" sz="1400" b="1" dirty="0">
            <a:solidFill>
              <a:srgbClr val="481D00"/>
            </a:solidFill>
          </a:endParaRPr>
        </a:p>
      </dgm:t>
    </dgm:pt>
    <dgm:pt modelId="{4FA46958-45AB-4D82-8E08-C1A04C9CD6EF}" type="parTrans" cxnId="{991F6ECD-46DA-4A9A-8507-FC68C6B095BF}">
      <dgm:prSet/>
      <dgm:spPr/>
      <dgm:t>
        <a:bodyPr/>
        <a:lstStyle/>
        <a:p>
          <a:endParaRPr lang="ru-RU"/>
        </a:p>
      </dgm:t>
    </dgm:pt>
    <dgm:pt modelId="{978A7822-7245-4B8C-9B7A-60F733B49188}" type="sibTrans" cxnId="{991F6ECD-46DA-4A9A-8507-FC68C6B095BF}">
      <dgm:prSet/>
      <dgm:spPr/>
      <dgm:t>
        <a:bodyPr/>
        <a:lstStyle/>
        <a:p>
          <a:endParaRPr lang="ru-RU"/>
        </a:p>
      </dgm:t>
    </dgm:pt>
    <dgm:pt modelId="{5EB90678-D653-4A56-B631-7B9386ACB520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Концепция развития физической культуры и спорта в Российской Федерации от 29. 10. 2002 №1507 </a:t>
          </a:r>
          <a:endParaRPr lang="ru-RU" sz="1400" b="1" dirty="0">
            <a:solidFill>
              <a:srgbClr val="481D00"/>
            </a:solidFill>
          </a:endParaRPr>
        </a:p>
      </dgm:t>
    </dgm:pt>
    <dgm:pt modelId="{1DCEAA44-7A4F-48F0-9B87-B57F4FF9C3FF}" type="parTrans" cxnId="{500BF8F7-5557-44B2-A9AB-5FF6032D58CC}">
      <dgm:prSet/>
      <dgm:spPr/>
      <dgm:t>
        <a:bodyPr/>
        <a:lstStyle/>
        <a:p>
          <a:endParaRPr lang="ru-RU"/>
        </a:p>
      </dgm:t>
    </dgm:pt>
    <dgm:pt modelId="{97EBCBA0-A963-4030-9412-E6CC6314193A}" type="sibTrans" cxnId="{500BF8F7-5557-44B2-A9AB-5FF6032D58CC}">
      <dgm:prSet/>
      <dgm:spPr/>
      <dgm:t>
        <a:bodyPr/>
        <a:lstStyle/>
        <a:p>
          <a:endParaRPr lang="ru-RU"/>
        </a:p>
      </dgm:t>
    </dgm:pt>
    <dgm:pt modelId="{31F4C2B7-EDF4-4F97-BFF2-1DE52F1F56CB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Положение об общероссийской системе мониторинга состояния физического здоровья населения, физического развития учащихся, подростков и молодёжи от 29. 12. 2001 №961</a:t>
          </a:r>
          <a:endParaRPr lang="ru-RU" sz="1400" b="1" dirty="0">
            <a:solidFill>
              <a:srgbClr val="481D00"/>
            </a:solidFill>
          </a:endParaRPr>
        </a:p>
      </dgm:t>
    </dgm:pt>
    <dgm:pt modelId="{C261FCE8-96B3-464A-A915-77CA19D5DFE6}" type="parTrans" cxnId="{AB890E08-E0FA-4A58-952A-6D02485B1984}">
      <dgm:prSet/>
      <dgm:spPr/>
      <dgm:t>
        <a:bodyPr/>
        <a:lstStyle/>
        <a:p>
          <a:endParaRPr lang="ru-RU"/>
        </a:p>
      </dgm:t>
    </dgm:pt>
    <dgm:pt modelId="{BB32741F-9803-4E06-B25D-F3D9D8DD20DA}" type="sibTrans" cxnId="{AB890E08-E0FA-4A58-952A-6D02485B1984}">
      <dgm:prSet/>
      <dgm:spPr/>
      <dgm:t>
        <a:bodyPr/>
        <a:lstStyle/>
        <a:p>
          <a:endParaRPr lang="ru-RU"/>
        </a:p>
      </dgm:t>
    </dgm:pt>
    <dgm:pt modelId="{AF908FA0-69FA-4B63-9D32-62FB197ACA54}" type="pres">
      <dgm:prSet presAssocID="{8EB301A0-854A-4FD0-A7B1-CF1F457DAC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5835E-20C0-41D4-A87A-E0F58EFA1538}" type="pres">
      <dgm:prSet presAssocID="{75D53D71-A3DC-487B-9013-F57B49D54C2C}" presName="parentLin" presStyleCnt="0"/>
      <dgm:spPr/>
    </dgm:pt>
    <dgm:pt modelId="{EBABDA3D-D72C-44AB-BCC7-AC8E0AFFCA42}" type="pres">
      <dgm:prSet presAssocID="{75D53D71-A3DC-487B-9013-F57B49D54C2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5264FAE-CFC8-43D1-AB2F-3FFD1338279C}" type="pres">
      <dgm:prSet presAssocID="{75D53D71-A3DC-487B-9013-F57B49D54C2C}" presName="parentText" presStyleLbl="node1" presStyleIdx="0" presStyleCnt="6" custScaleX="113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67706-C902-4CC5-B392-75C1C93F4741}" type="pres">
      <dgm:prSet presAssocID="{75D53D71-A3DC-487B-9013-F57B49D54C2C}" presName="negativeSpace" presStyleCnt="0"/>
      <dgm:spPr/>
    </dgm:pt>
    <dgm:pt modelId="{A88AF963-0AEE-484B-A309-8321F97968A4}" type="pres">
      <dgm:prSet presAssocID="{75D53D71-A3DC-487B-9013-F57B49D54C2C}" presName="childText" presStyleLbl="conFgAcc1" presStyleIdx="0" presStyleCnt="6">
        <dgm:presLayoutVars>
          <dgm:bulletEnabled val="1"/>
        </dgm:presLayoutVars>
      </dgm:prSet>
      <dgm:spPr/>
    </dgm:pt>
    <dgm:pt modelId="{5380C86C-4D4D-4259-9B63-1A2288A6917F}" type="pres">
      <dgm:prSet presAssocID="{354BF806-192D-4140-B0B3-2C42CCC71956}" presName="spaceBetweenRectangles" presStyleCnt="0"/>
      <dgm:spPr/>
    </dgm:pt>
    <dgm:pt modelId="{05546985-60AA-4928-8034-8D74C963C1F5}" type="pres">
      <dgm:prSet presAssocID="{3069A8AF-91DB-49A8-8B68-3A93FFA8DBA7}" presName="parentLin" presStyleCnt="0"/>
      <dgm:spPr/>
    </dgm:pt>
    <dgm:pt modelId="{6CFAE316-69F2-43B8-81EF-FDC2CD12B373}" type="pres">
      <dgm:prSet presAssocID="{3069A8AF-91DB-49A8-8B68-3A93FFA8DBA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9A70B96-7069-4BAF-AE62-686A96A26527}" type="pres">
      <dgm:prSet presAssocID="{3069A8AF-91DB-49A8-8B68-3A93FFA8DBA7}" presName="parentText" presStyleLbl="node1" presStyleIdx="1" presStyleCnt="6" custScaleX="113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4B524-4176-4D0C-A206-7D44FF1CF349}" type="pres">
      <dgm:prSet presAssocID="{3069A8AF-91DB-49A8-8B68-3A93FFA8DBA7}" presName="negativeSpace" presStyleCnt="0"/>
      <dgm:spPr/>
    </dgm:pt>
    <dgm:pt modelId="{52627CC7-1160-4662-8D08-A82C3EF00F0E}" type="pres">
      <dgm:prSet presAssocID="{3069A8AF-91DB-49A8-8B68-3A93FFA8DBA7}" presName="childText" presStyleLbl="conFgAcc1" presStyleIdx="1" presStyleCnt="6">
        <dgm:presLayoutVars>
          <dgm:bulletEnabled val="1"/>
        </dgm:presLayoutVars>
      </dgm:prSet>
      <dgm:spPr/>
    </dgm:pt>
    <dgm:pt modelId="{E9ECBFDC-2350-400F-ACD7-28FB0BCFC8F1}" type="pres">
      <dgm:prSet presAssocID="{978A7822-7245-4B8C-9B7A-60F733B49188}" presName="spaceBetweenRectangles" presStyleCnt="0"/>
      <dgm:spPr/>
    </dgm:pt>
    <dgm:pt modelId="{AF32EF5C-1A00-47D8-8C00-78426DC0D147}" type="pres">
      <dgm:prSet presAssocID="{5EB90678-D653-4A56-B631-7B9386ACB520}" presName="parentLin" presStyleCnt="0"/>
      <dgm:spPr/>
    </dgm:pt>
    <dgm:pt modelId="{8BF16D42-4AD7-4381-BD14-259B4C2FE359}" type="pres">
      <dgm:prSet presAssocID="{5EB90678-D653-4A56-B631-7B9386ACB52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E3913F1-ED13-42C7-B046-17F09FF7E8F2}" type="pres">
      <dgm:prSet presAssocID="{5EB90678-D653-4A56-B631-7B9386ACB520}" presName="parentText" presStyleLbl="node1" presStyleIdx="2" presStyleCnt="6" custScaleX="113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1FC99-DF08-45C3-AC6C-26F8AA962430}" type="pres">
      <dgm:prSet presAssocID="{5EB90678-D653-4A56-B631-7B9386ACB520}" presName="negativeSpace" presStyleCnt="0"/>
      <dgm:spPr/>
    </dgm:pt>
    <dgm:pt modelId="{8932D552-112B-474D-802A-2ED321D67418}" type="pres">
      <dgm:prSet presAssocID="{5EB90678-D653-4A56-B631-7B9386ACB520}" presName="childText" presStyleLbl="conFgAcc1" presStyleIdx="2" presStyleCnt="6">
        <dgm:presLayoutVars>
          <dgm:bulletEnabled val="1"/>
        </dgm:presLayoutVars>
      </dgm:prSet>
      <dgm:spPr/>
    </dgm:pt>
    <dgm:pt modelId="{D22CF655-D9D8-4A28-893E-B60B95D3AC31}" type="pres">
      <dgm:prSet presAssocID="{97EBCBA0-A963-4030-9412-E6CC6314193A}" presName="spaceBetweenRectangles" presStyleCnt="0"/>
      <dgm:spPr/>
    </dgm:pt>
    <dgm:pt modelId="{CB6D0E1A-F444-433A-8A82-19909A2E20D3}" type="pres">
      <dgm:prSet presAssocID="{31F4C2B7-EDF4-4F97-BFF2-1DE52F1F56CB}" presName="parentLin" presStyleCnt="0"/>
      <dgm:spPr/>
    </dgm:pt>
    <dgm:pt modelId="{4CC0B54C-540F-47B8-BC3F-E5B5BFE2AE5F}" type="pres">
      <dgm:prSet presAssocID="{31F4C2B7-EDF4-4F97-BFF2-1DE52F1F56C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42606F4-2E3F-4BDA-A607-4FC10F314A97}" type="pres">
      <dgm:prSet presAssocID="{31F4C2B7-EDF4-4F97-BFF2-1DE52F1F56CB}" presName="parentText" presStyleLbl="node1" presStyleIdx="3" presStyleCnt="6" custScaleX="113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9C883-2058-4EC9-B34B-A40F8C7938F1}" type="pres">
      <dgm:prSet presAssocID="{31F4C2B7-EDF4-4F97-BFF2-1DE52F1F56CB}" presName="negativeSpace" presStyleCnt="0"/>
      <dgm:spPr/>
    </dgm:pt>
    <dgm:pt modelId="{4F35D108-2979-44FE-B306-792FBB02A2E8}" type="pres">
      <dgm:prSet presAssocID="{31F4C2B7-EDF4-4F97-BFF2-1DE52F1F56CB}" presName="childText" presStyleLbl="conFgAcc1" presStyleIdx="3" presStyleCnt="6">
        <dgm:presLayoutVars>
          <dgm:bulletEnabled val="1"/>
        </dgm:presLayoutVars>
      </dgm:prSet>
      <dgm:spPr/>
    </dgm:pt>
    <dgm:pt modelId="{CAB42AE6-561D-4571-9284-EA31F09594AF}" type="pres">
      <dgm:prSet presAssocID="{BB32741F-9803-4E06-B25D-F3D9D8DD20DA}" presName="spaceBetweenRectangles" presStyleCnt="0"/>
      <dgm:spPr/>
    </dgm:pt>
    <dgm:pt modelId="{EC463F7A-9AFB-44CF-82F7-D036F7486BD4}" type="pres">
      <dgm:prSet presAssocID="{6E64B558-6881-4F18-BE21-C9F81F7B9180}" presName="parentLin" presStyleCnt="0"/>
      <dgm:spPr/>
    </dgm:pt>
    <dgm:pt modelId="{1C1D48A9-5ED2-44C4-9301-D5E8FA895D37}" type="pres">
      <dgm:prSet presAssocID="{6E64B558-6881-4F18-BE21-C9F81F7B918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54AA952-EFF7-4544-ACFA-14230A63BD6A}" type="pres">
      <dgm:prSet presAssocID="{6E64B558-6881-4F18-BE21-C9F81F7B9180}" presName="parentText" presStyleLbl="node1" presStyleIdx="4" presStyleCnt="6" custScaleX="113357" custScaleY="135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5C39D-D914-43D2-A2C1-F8B2C78F7EDD}" type="pres">
      <dgm:prSet presAssocID="{6E64B558-6881-4F18-BE21-C9F81F7B9180}" presName="negativeSpace" presStyleCnt="0"/>
      <dgm:spPr/>
    </dgm:pt>
    <dgm:pt modelId="{95EC2AA1-AC1A-4BDB-B558-485DFDF8D9AD}" type="pres">
      <dgm:prSet presAssocID="{6E64B558-6881-4F18-BE21-C9F81F7B9180}" presName="childText" presStyleLbl="conFgAcc1" presStyleIdx="4" presStyleCnt="6">
        <dgm:presLayoutVars>
          <dgm:bulletEnabled val="1"/>
        </dgm:presLayoutVars>
      </dgm:prSet>
      <dgm:spPr/>
    </dgm:pt>
    <dgm:pt modelId="{4F25E793-9242-4E1C-AE67-D6E71F0EF56D}" type="pres">
      <dgm:prSet presAssocID="{93B0E3E3-E45C-4AF6-A457-A00DF4BA9341}" presName="spaceBetweenRectangles" presStyleCnt="0"/>
      <dgm:spPr/>
    </dgm:pt>
    <dgm:pt modelId="{B44F5A58-9609-42BF-BF9F-D437653B3077}" type="pres">
      <dgm:prSet presAssocID="{03AE784E-9768-4C42-84AD-9144FA7662C4}" presName="parentLin" presStyleCnt="0"/>
      <dgm:spPr/>
    </dgm:pt>
    <dgm:pt modelId="{9E057089-1F7A-4929-B396-4F7D62BB4288}" type="pres">
      <dgm:prSet presAssocID="{03AE784E-9768-4C42-84AD-9144FA7662C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261D39B-2ECC-48B1-B361-F9F1BB24607B}" type="pres">
      <dgm:prSet presAssocID="{03AE784E-9768-4C42-84AD-9144FA7662C4}" presName="parentText" presStyleLbl="node1" presStyleIdx="5" presStyleCnt="6" custScaleX="113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FAFA6-DA0E-4549-AE5B-87FF8D38176A}" type="pres">
      <dgm:prSet presAssocID="{03AE784E-9768-4C42-84AD-9144FA7662C4}" presName="negativeSpace" presStyleCnt="0"/>
      <dgm:spPr/>
    </dgm:pt>
    <dgm:pt modelId="{CAF0D8F5-5B3A-49CF-9EDF-6E33E75AED2C}" type="pres">
      <dgm:prSet presAssocID="{03AE784E-9768-4C42-84AD-9144FA7662C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F5E5FBF-919F-4377-A86B-37A57AF0D335}" type="presOf" srcId="{5EB90678-D653-4A56-B631-7B9386ACB520}" destId="{8BF16D42-4AD7-4381-BD14-259B4C2FE359}" srcOrd="0" destOrd="0" presId="urn:microsoft.com/office/officeart/2005/8/layout/list1"/>
    <dgm:cxn modelId="{FCC3AAAC-3CED-4A67-86C3-22DFD7537825}" type="presOf" srcId="{75D53D71-A3DC-487B-9013-F57B49D54C2C}" destId="{45264FAE-CFC8-43D1-AB2F-3FFD1338279C}" srcOrd="1" destOrd="0" presId="urn:microsoft.com/office/officeart/2005/8/layout/list1"/>
    <dgm:cxn modelId="{6C3132E7-1FA5-4102-97AC-0237B763E335}" srcId="{8EB301A0-854A-4FD0-A7B1-CF1F457DACC4}" destId="{6E64B558-6881-4F18-BE21-C9F81F7B9180}" srcOrd="4" destOrd="0" parTransId="{B09AD416-90B1-4080-B762-CBE2E0696B3E}" sibTransId="{93B0E3E3-E45C-4AF6-A457-A00DF4BA9341}"/>
    <dgm:cxn modelId="{AB890E08-E0FA-4A58-952A-6D02485B1984}" srcId="{8EB301A0-854A-4FD0-A7B1-CF1F457DACC4}" destId="{31F4C2B7-EDF4-4F97-BFF2-1DE52F1F56CB}" srcOrd="3" destOrd="0" parTransId="{C261FCE8-96B3-464A-A915-77CA19D5DFE6}" sibTransId="{BB32741F-9803-4E06-B25D-F3D9D8DD20DA}"/>
    <dgm:cxn modelId="{C6992AFD-FC4B-4841-B6BF-82C8362879C7}" srcId="{8EB301A0-854A-4FD0-A7B1-CF1F457DACC4}" destId="{03AE784E-9768-4C42-84AD-9144FA7662C4}" srcOrd="5" destOrd="0" parTransId="{43753D13-45E4-41BE-B59A-B0FB5DB3EB1F}" sibTransId="{A5329249-F9F0-4248-B049-7DCD4975EFA0}"/>
    <dgm:cxn modelId="{A4CEB8ED-FA3E-43C8-9275-24BBEE39FFB0}" type="presOf" srcId="{31F4C2B7-EDF4-4F97-BFF2-1DE52F1F56CB}" destId="{4CC0B54C-540F-47B8-BC3F-E5B5BFE2AE5F}" srcOrd="0" destOrd="0" presId="urn:microsoft.com/office/officeart/2005/8/layout/list1"/>
    <dgm:cxn modelId="{500BF8F7-5557-44B2-A9AB-5FF6032D58CC}" srcId="{8EB301A0-854A-4FD0-A7B1-CF1F457DACC4}" destId="{5EB90678-D653-4A56-B631-7B9386ACB520}" srcOrd="2" destOrd="0" parTransId="{1DCEAA44-7A4F-48F0-9B87-B57F4FF9C3FF}" sibTransId="{97EBCBA0-A963-4030-9412-E6CC6314193A}"/>
    <dgm:cxn modelId="{2EF6B9D5-20E0-484D-80A2-9351F4827F95}" type="presOf" srcId="{5EB90678-D653-4A56-B631-7B9386ACB520}" destId="{CE3913F1-ED13-42C7-B046-17F09FF7E8F2}" srcOrd="1" destOrd="0" presId="urn:microsoft.com/office/officeart/2005/8/layout/list1"/>
    <dgm:cxn modelId="{104BD3AD-89A9-4B38-8D78-27FB4ECD9046}" type="presOf" srcId="{03AE784E-9768-4C42-84AD-9144FA7662C4}" destId="{6261D39B-2ECC-48B1-B361-F9F1BB24607B}" srcOrd="1" destOrd="0" presId="urn:microsoft.com/office/officeart/2005/8/layout/list1"/>
    <dgm:cxn modelId="{F9FF23F2-18CD-4FC8-86F8-305F11B39DC7}" type="presOf" srcId="{8EB301A0-854A-4FD0-A7B1-CF1F457DACC4}" destId="{AF908FA0-69FA-4B63-9D32-62FB197ACA54}" srcOrd="0" destOrd="0" presId="urn:microsoft.com/office/officeart/2005/8/layout/list1"/>
    <dgm:cxn modelId="{3635887D-FCBC-47CD-A989-702D9A862DA3}" type="presOf" srcId="{6E64B558-6881-4F18-BE21-C9F81F7B9180}" destId="{A54AA952-EFF7-4544-ACFA-14230A63BD6A}" srcOrd="1" destOrd="0" presId="urn:microsoft.com/office/officeart/2005/8/layout/list1"/>
    <dgm:cxn modelId="{49C1B559-7052-4CE7-A112-CB3C1A4747F1}" type="presOf" srcId="{3069A8AF-91DB-49A8-8B68-3A93FFA8DBA7}" destId="{6CFAE316-69F2-43B8-81EF-FDC2CD12B373}" srcOrd="0" destOrd="0" presId="urn:microsoft.com/office/officeart/2005/8/layout/list1"/>
    <dgm:cxn modelId="{054F8C25-49DC-4B14-A1C1-1AA099BF7FCC}" type="presOf" srcId="{03AE784E-9768-4C42-84AD-9144FA7662C4}" destId="{9E057089-1F7A-4929-B396-4F7D62BB4288}" srcOrd="0" destOrd="0" presId="urn:microsoft.com/office/officeart/2005/8/layout/list1"/>
    <dgm:cxn modelId="{991F6ECD-46DA-4A9A-8507-FC68C6B095BF}" srcId="{8EB301A0-854A-4FD0-A7B1-CF1F457DACC4}" destId="{3069A8AF-91DB-49A8-8B68-3A93FFA8DBA7}" srcOrd="1" destOrd="0" parTransId="{4FA46958-45AB-4D82-8E08-C1A04C9CD6EF}" sibTransId="{978A7822-7245-4B8C-9B7A-60F733B49188}"/>
    <dgm:cxn modelId="{BA838C2D-1C3F-4781-B083-77A28622C248}" type="presOf" srcId="{3069A8AF-91DB-49A8-8B68-3A93FFA8DBA7}" destId="{59A70B96-7069-4BAF-AE62-686A96A26527}" srcOrd="1" destOrd="0" presId="urn:microsoft.com/office/officeart/2005/8/layout/list1"/>
    <dgm:cxn modelId="{7CD35FCB-C552-4E26-8072-3DA1CD29AFFE}" type="presOf" srcId="{6E64B558-6881-4F18-BE21-C9F81F7B9180}" destId="{1C1D48A9-5ED2-44C4-9301-D5E8FA895D37}" srcOrd="0" destOrd="0" presId="urn:microsoft.com/office/officeart/2005/8/layout/list1"/>
    <dgm:cxn modelId="{0FEE27F2-7B31-4E09-865C-2EC53E399D42}" type="presOf" srcId="{31F4C2B7-EDF4-4F97-BFF2-1DE52F1F56CB}" destId="{E42606F4-2E3F-4BDA-A607-4FC10F314A97}" srcOrd="1" destOrd="0" presId="urn:microsoft.com/office/officeart/2005/8/layout/list1"/>
    <dgm:cxn modelId="{461F91F0-478D-482E-A0E5-C42E12E4CFBB}" srcId="{8EB301A0-854A-4FD0-A7B1-CF1F457DACC4}" destId="{75D53D71-A3DC-487B-9013-F57B49D54C2C}" srcOrd="0" destOrd="0" parTransId="{EFDAF542-A86A-42CE-B261-DE4A0D44DD0D}" sibTransId="{354BF806-192D-4140-B0B3-2C42CCC71956}"/>
    <dgm:cxn modelId="{F91664BC-F981-439D-944F-B4FC724CF888}" type="presOf" srcId="{75D53D71-A3DC-487B-9013-F57B49D54C2C}" destId="{EBABDA3D-D72C-44AB-BCC7-AC8E0AFFCA42}" srcOrd="0" destOrd="0" presId="urn:microsoft.com/office/officeart/2005/8/layout/list1"/>
    <dgm:cxn modelId="{9A4AC990-CE0A-4012-A04A-F00B6EA9BECC}" type="presParOf" srcId="{AF908FA0-69FA-4B63-9D32-62FB197ACA54}" destId="{2995835E-20C0-41D4-A87A-E0F58EFA1538}" srcOrd="0" destOrd="0" presId="urn:microsoft.com/office/officeart/2005/8/layout/list1"/>
    <dgm:cxn modelId="{FA5D19BF-24FC-4728-B757-8E16B74EBC5A}" type="presParOf" srcId="{2995835E-20C0-41D4-A87A-E0F58EFA1538}" destId="{EBABDA3D-D72C-44AB-BCC7-AC8E0AFFCA42}" srcOrd="0" destOrd="0" presId="urn:microsoft.com/office/officeart/2005/8/layout/list1"/>
    <dgm:cxn modelId="{4CC0186B-5816-4D21-92A4-333314D35141}" type="presParOf" srcId="{2995835E-20C0-41D4-A87A-E0F58EFA1538}" destId="{45264FAE-CFC8-43D1-AB2F-3FFD1338279C}" srcOrd="1" destOrd="0" presId="urn:microsoft.com/office/officeart/2005/8/layout/list1"/>
    <dgm:cxn modelId="{124B9FD7-4E99-4D28-A5E8-6F774254201C}" type="presParOf" srcId="{AF908FA0-69FA-4B63-9D32-62FB197ACA54}" destId="{B8467706-C902-4CC5-B392-75C1C93F4741}" srcOrd="1" destOrd="0" presId="urn:microsoft.com/office/officeart/2005/8/layout/list1"/>
    <dgm:cxn modelId="{B761660F-AC59-4AE4-B714-139FB2348791}" type="presParOf" srcId="{AF908FA0-69FA-4B63-9D32-62FB197ACA54}" destId="{A88AF963-0AEE-484B-A309-8321F97968A4}" srcOrd="2" destOrd="0" presId="urn:microsoft.com/office/officeart/2005/8/layout/list1"/>
    <dgm:cxn modelId="{8763F7F1-041E-4DAC-8429-418A101E46D3}" type="presParOf" srcId="{AF908FA0-69FA-4B63-9D32-62FB197ACA54}" destId="{5380C86C-4D4D-4259-9B63-1A2288A6917F}" srcOrd="3" destOrd="0" presId="urn:microsoft.com/office/officeart/2005/8/layout/list1"/>
    <dgm:cxn modelId="{03CE0A2B-428C-438A-8998-E13B5B2154E1}" type="presParOf" srcId="{AF908FA0-69FA-4B63-9D32-62FB197ACA54}" destId="{05546985-60AA-4928-8034-8D74C963C1F5}" srcOrd="4" destOrd="0" presId="urn:microsoft.com/office/officeart/2005/8/layout/list1"/>
    <dgm:cxn modelId="{A6753957-78A3-48E9-8FC6-82285E12D5D4}" type="presParOf" srcId="{05546985-60AA-4928-8034-8D74C963C1F5}" destId="{6CFAE316-69F2-43B8-81EF-FDC2CD12B373}" srcOrd="0" destOrd="0" presId="urn:microsoft.com/office/officeart/2005/8/layout/list1"/>
    <dgm:cxn modelId="{E95AD307-3C79-4BC7-BD12-DCC1684C1CE8}" type="presParOf" srcId="{05546985-60AA-4928-8034-8D74C963C1F5}" destId="{59A70B96-7069-4BAF-AE62-686A96A26527}" srcOrd="1" destOrd="0" presId="urn:microsoft.com/office/officeart/2005/8/layout/list1"/>
    <dgm:cxn modelId="{8C6CC6B7-AE0E-44ED-A0D3-E024D4D16280}" type="presParOf" srcId="{AF908FA0-69FA-4B63-9D32-62FB197ACA54}" destId="{F354B524-4176-4D0C-A206-7D44FF1CF349}" srcOrd="5" destOrd="0" presId="urn:microsoft.com/office/officeart/2005/8/layout/list1"/>
    <dgm:cxn modelId="{C96FFBAC-867C-44C7-92ED-B06A69201960}" type="presParOf" srcId="{AF908FA0-69FA-4B63-9D32-62FB197ACA54}" destId="{52627CC7-1160-4662-8D08-A82C3EF00F0E}" srcOrd="6" destOrd="0" presId="urn:microsoft.com/office/officeart/2005/8/layout/list1"/>
    <dgm:cxn modelId="{E68AB8B1-EAFE-4718-AE0C-6642381C0E62}" type="presParOf" srcId="{AF908FA0-69FA-4B63-9D32-62FB197ACA54}" destId="{E9ECBFDC-2350-400F-ACD7-28FB0BCFC8F1}" srcOrd="7" destOrd="0" presId="urn:microsoft.com/office/officeart/2005/8/layout/list1"/>
    <dgm:cxn modelId="{C20F6729-8A7A-4767-95F6-EA90A1B560B2}" type="presParOf" srcId="{AF908FA0-69FA-4B63-9D32-62FB197ACA54}" destId="{AF32EF5C-1A00-47D8-8C00-78426DC0D147}" srcOrd="8" destOrd="0" presId="urn:microsoft.com/office/officeart/2005/8/layout/list1"/>
    <dgm:cxn modelId="{84786D21-0AF7-474F-9C98-8DD210A1B39B}" type="presParOf" srcId="{AF32EF5C-1A00-47D8-8C00-78426DC0D147}" destId="{8BF16D42-4AD7-4381-BD14-259B4C2FE359}" srcOrd="0" destOrd="0" presId="urn:microsoft.com/office/officeart/2005/8/layout/list1"/>
    <dgm:cxn modelId="{D961805A-11A0-48FF-9DA9-8CB632153675}" type="presParOf" srcId="{AF32EF5C-1A00-47D8-8C00-78426DC0D147}" destId="{CE3913F1-ED13-42C7-B046-17F09FF7E8F2}" srcOrd="1" destOrd="0" presId="urn:microsoft.com/office/officeart/2005/8/layout/list1"/>
    <dgm:cxn modelId="{20B2E6C1-BBBC-466F-BE8F-1FE7464CE2D9}" type="presParOf" srcId="{AF908FA0-69FA-4B63-9D32-62FB197ACA54}" destId="{B3B1FC99-DF08-45C3-AC6C-26F8AA962430}" srcOrd="9" destOrd="0" presId="urn:microsoft.com/office/officeart/2005/8/layout/list1"/>
    <dgm:cxn modelId="{6A6D27C1-A6AB-4819-9CC8-DAB701629FB7}" type="presParOf" srcId="{AF908FA0-69FA-4B63-9D32-62FB197ACA54}" destId="{8932D552-112B-474D-802A-2ED321D67418}" srcOrd="10" destOrd="0" presId="urn:microsoft.com/office/officeart/2005/8/layout/list1"/>
    <dgm:cxn modelId="{7A829078-F242-4926-87C7-219883560DEA}" type="presParOf" srcId="{AF908FA0-69FA-4B63-9D32-62FB197ACA54}" destId="{D22CF655-D9D8-4A28-893E-B60B95D3AC31}" srcOrd="11" destOrd="0" presId="urn:microsoft.com/office/officeart/2005/8/layout/list1"/>
    <dgm:cxn modelId="{A17D079B-71E4-4548-8548-C5B09CB9BB86}" type="presParOf" srcId="{AF908FA0-69FA-4B63-9D32-62FB197ACA54}" destId="{CB6D0E1A-F444-433A-8A82-19909A2E20D3}" srcOrd="12" destOrd="0" presId="urn:microsoft.com/office/officeart/2005/8/layout/list1"/>
    <dgm:cxn modelId="{CE5D0DF4-AAD5-4280-88ED-AFEAF2191E59}" type="presParOf" srcId="{CB6D0E1A-F444-433A-8A82-19909A2E20D3}" destId="{4CC0B54C-540F-47B8-BC3F-E5B5BFE2AE5F}" srcOrd="0" destOrd="0" presId="urn:microsoft.com/office/officeart/2005/8/layout/list1"/>
    <dgm:cxn modelId="{7C2A76A7-9A93-4FC4-BE1F-C0F315164B66}" type="presParOf" srcId="{CB6D0E1A-F444-433A-8A82-19909A2E20D3}" destId="{E42606F4-2E3F-4BDA-A607-4FC10F314A97}" srcOrd="1" destOrd="0" presId="urn:microsoft.com/office/officeart/2005/8/layout/list1"/>
    <dgm:cxn modelId="{956EA8D8-C86B-4441-9B02-06F9595010A3}" type="presParOf" srcId="{AF908FA0-69FA-4B63-9D32-62FB197ACA54}" destId="{5DC9C883-2058-4EC9-B34B-A40F8C7938F1}" srcOrd="13" destOrd="0" presId="urn:microsoft.com/office/officeart/2005/8/layout/list1"/>
    <dgm:cxn modelId="{FFEF4C98-544D-4F39-9290-780B77499CDA}" type="presParOf" srcId="{AF908FA0-69FA-4B63-9D32-62FB197ACA54}" destId="{4F35D108-2979-44FE-B306-792FBB02A2E8}" srcOrd="14" destOrd="0" presId="urn:microsoft.com/office/officeart/2005/8/layout/list1"/>
    <dgm:cxn modelId="{66617CEB-9AEC-41AC-A354-B2A12907EA53}" type="presParOf" srcId="{AF908FA0-69FA-4B63-9D32-62FB197ACA54}" destId="{CAB42AE6-561D-4571-9284-EA31F09594AF}" srcOrd="15" destOrd="0" presId="urn:microsoft.com/office/officeart/2005/8/layout/list1"/>
    <dgm:cxn modelId="{A0357159-D374-4F22-9F24-F1E611BBAEA8}" type="presParOf" srcId="{AF908FA0-69FA-4B63-9D32-62FB197ACA54}" destId="{EC463F7A-9AFB-44CF-82F7-D036F7486BD4}" srcOrd="16" destOrd="0" presId="urn:microsoft.com/office/officeart/2005/8/layout/list1"/>
    <dgm:cxn modelId="{8E3D3D90-FF84-45DE-9A79-D97136FBA5E2}" type="presParOf" srcId="{EC463F7A-9AFB-44CF-82F7-D036F7486BD4}" destId="{1C1D48A9-5ED2-44C4-9301-D5E8FA895D37}" srcOrd="0" destOrd="0" presId="urn:microsoft.com/office/officeart/2005/8/layout/list1"/>
    <dgm:cxn modelId="{5733E1F4-C76E-4448-91D0-D689029FD722}" type="presParOf" srcId="{EC463F7A-9AFB-44CF-82F7-D036F7486BD4}" destId="{A54AA952-EFF7-4544-ACFA-14230A63BD6A}" srcOrd="1" destOrd="0" presId="urn:microsoft.com/office/officeart/2005/8/layout/list1"/>
    <dgm:cxn modelId="{E7064C82-FC9B-41B5-9867-6796E41D76D5}" type="presParOf" srcId="{AF908FA0-69FA-4B63-9D32-62FB197ACA54}" destId="{0065C39D-D914-43D2-A2C1-F8B2C78F7EDD}" srcOrd="17" destOrd="0" presId="urn:microsoft.com/office/officeart/2005/8/layout/list1"/>
    <dgm:cxn modelId="{BDFFCD2B-D99B-453B-A2C7-123A85A1BA1B}" type="presParOf" srcId="{AF908FA0-69FA-4B63-9D32-62FB197ACA54}" destId="{95EC2AA1-AC1A-4BDB-B558-485DFDF8D9AD}" srcOrd="18" destOrd="0" presId="urn:microsoft.com/office/officeart/2005/8/layout/list1"/>
    <dgm:cxn modelId="{2037F6C5-0073-406C-8323-DB587395B436}" type="presParOf" srcId="{AF908FA0-69FA-4B63-9D32-62FB197ACA54}" destId="{4F25E793-9242-4E1C-AE67-D6E71F0EF56D}" srcOrd="19" destOrd="0" presId="urn:microsoft.com/office/officeart/2005/8/layout/list1"/>
    <dgm:cxn modelId="{CEEDF65B-8EAB-491F-A5F1-82D96C7D7D97}" type="presParOf" srcId="{AF908FA0-69FA-4B63-9D32-62FB197ACA54}" destId="{B44F5A58-9609-42BF-BF9F-D437653B3077}" srcOrd="20" destOrd="0" presId="urn:microsoft.com/office/officeart/2005/8/layout/list1"/>
    <dgm:cxn modelId="{5FAC3266-5004-42BE-8EA2-C5CC0AA53538}" type="presParOf" srcId="{B44F5A58-9609-42BF-BF9F-D437653B3077}" destId="{9E057089-1F7A-4929-B396-4F7D62BB4288}" srcOrd="0" destOrd="0" presId="urn:microsoft.com/office/officeart/2005/8/layout/list1"/>
    <dgm:cxn modelId="{BE01885F-E36C-4823-949B-7833CBF4B36F}" type="presParOf" srcId="{B44F5A58-9609-42BF-BF9F-D437653B3077}" destId="{6261D39B-2ECC-48B1-B361-F9F1BB24607B}" srcOrd="1" destOrd="0" presId="urn:microsoft.com/office/officeart/2005/8/layout/list1"/>
    <dgm:cxn modelId="{E8B63791-075D-4133-B0A6-3528A1129718}" type="presParOf" srcId="{AF908FA0-69FA-4B63-9D32-62FB197ACA54}" destId="{626FAFA6-DA0E-4549-AE5B-87FF8D38176A}" srcOrd="21" destOrd="0" presId="urn:microsoft.com/office/officeart/2005/8/layout/list1"/>
    <dgm:cxn modelId="{DD445271-BDD4-468C-85B1-B2B1CB4B3A32}" type="presParOf" srcId="{AF908FA0-69FA-4B63-9D32-62FB197ACA54}" destId="{CAF0D8F5-5B3A-49CF-9EDF-6E33E75AED2C}" srcOrd="2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777EF-8378-4A19-940A-D7489A733C3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01E463-3100-4F58-AF10-98A59A9FBFB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Программа «Развитие системы образования в Тавдинском городском округе до 2024 года»</a:t>
          </a:r>
          <a:endParaRPr lang="ru-RU" sz="1400" b="1" dirty="0">
            <a:solidFill>
              <a:srgbClr val="481D00"/>
            </a:solidFill>
          </a:endParaRPr>
        </a:p>
      </dgm:t>
    </dgm:pt>
    <dgm:pt modelId="{9E3B6094-0DCF-4ED2-BD85-6EA13E1C91C6}" type="parTrans" cxnId="{D3273C2E-D12C-4738-99FC-F5A0D22F2615}">
      <dgm:prSet/>
      <dgm:spPr/>
      <dgm:t>
        <a:bodyPr/>
        <a:lstStyle/>
        <a:p>
          <a:endParaRPr lang="ru-RU"/>
        </a:p>
      </dgm:t>
    </dgm:pt>
    <dgm:pt modelId="{E951DA53-886A-40E6-952A-2B9E4FB4D05D}" type="sibTrans" cxnId="{D3273C2E-D12C-4738-99FC-F5A0D22F2615}">
      <dgm:prSet/>
      <dgm:spPr/>
      <dgm:t>
        <a:bodyPr/>
        <a:lstStyle/>
        <a:p>
          <a:endParaRPr lang="ru-RU"/>
        </a:p>
      </dgm:t>
    </dgm:pt>
    <dgm:pt modelId="{42177EEE-41E4-44B0-AA15-B15EADBEA6B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Административный регламент предоставления муниципальной услуги «Постановка на учет и направление детей в образовательные организации, реализующие образовательные программы дошкольного образования»</a:t>
          </a:r>
          <a:endParaRPr lang="ru-RU" sz="1400" b="1" dirty="0">
            <a:solidFill>
              <a:srgbClr val="481D00"/>
            </a:solidFill>
          </a:endParaRPr>
        </a:p>
      </dgm:t>
    </dgm:pt>
    <dgm:pt modelId="{FA359280-552E-48E9-8663-61EE5C9FD776}" type="parTrans" cxnId="{EA574F9F-F0CF-4E10-9436-A4DEBC4A1AB1}">
      <dgm:prSet/>
      <dgm:spPr/>
      <dgm:t>
        <a:bodyPr/>
        <a:lstStyle/>
        <a:p>
          <a:endParaRPr lang="ru-RU"/>
        </a:p>
      </dgm:t>
    </dgm:pt>
    <dgm:pt modelId="{49D31B80-0F58-4BED-94D4-9780188D6A3E}" type="sibTrans" cxnId="{EA574F9F-F0CF-4E10-9436-A4DEBC4A1AB1}">
      <dgm:prSet/>
      <dgm:spPr/>
      <dgm:t>
        <a:bodyPr/>
        <a:lstStyle/>
        <a:p>
          <a:endParaRPr lang="ru-RU"/>
        </a:p>
      </dgm:t>
    </dgm:pt>
    <dgm:pt modelId="{68764FC5-0C15-4E71-851E-9C17D25D0AD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Приказ от 07.09.2022г. № 357 « О развитии системы воспитательной работы в образовательных организациях Тавдинского городского округа в 2022-2023 учебном году»</a:t>
          </a:r>
          <a:endParaRPr lang="ru-RU" sz="1400" b="1" dirty="0">
            <a:solidFill>
              <a:srgbClr val="481D00"/>
            </a:solidFill>
          </a:endParaRPr>
        </a:p>
      </dgm:t>
    </dgm:pt>
    <dgm:pt modelId="{F8BBE3AD-0D27-43E0-8568-9D1B6205EB18}" type="parTrans" cxnId="{007CF637-D9B0-4163-B23A-56224D885C5B}">
      <dgm:prSet/>
      <dgm:spPr/>
      <dgm:t>
        <a:bodyPr/>
        <a:lstStyle/>
        <a:p>
          <a:endParaRPr lang="ru-RU"/>
        </a:p>
      </dgm:t>
    </dgm:pt>
    <dgm:pt modelId="{06B0DCC4-D171-494D-A2C4-1A52A0AE4724}" type="sibTrans" cxnId="{007CF637-D9B0-4163-B23A-56224D885C5B}">
      <dgm:prSet/>
      <dgm:spPr/>
      <dgm:t>
        <a:bodyPr/>
        <a:lstStyle/>
        <a:p>
          <a:endParaRPr lang="ru-RU"/>
        </a:p>
      </dgm:t>
    </dgm:pt>
    <dgm:pt modelId="{CB19F37E-A063-4C95-8432-CB5C60703D04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Положение об организации предоставления общедоступного и бесплатного дошкольного, начального общего, основного общего, среднего общего образования  по основным общеобразовательным программам  в муниципальных общеобразовательных учреждениях Тавдинского городского округа ( 26.05.15г.)</a:t>
          </a:r>
          <a:endParaRPr lang="ru-RU" sz="1400" b="1" dirty="0">
            <a:solidFill>
              <a:srgbClr val="481D00"/>
            </a:solidFill>
          </a:endParaRPr>
        </a:p>
      </dgm:t>
    </dgm:pt>
    <dgm:pt modelId="{CF739B07-8246-4C00-9D45-9D6231045B4F}" type="parTrans" cxnId="{60D95EBE-E230-4852-9DCA-52A84602A2C9}">
      <dgm:prSet/>
      <dgm:spPr/>
      <dgm:t>
        <a:bodyPr/>
        <a:lstStyle/>
        <a:p>
          <a:endParaRPr lang="ru-RU"/>
        </a:p>
      </dgm:t>
    </dgm:pt>
    <dgm:pt modelId="{B97C61AD-7256-4B5B-BFB3-C6671906F5F0}" type="sibTrans" cxnId="{60D95EBE-E230-4852-9DCA-52A84602A2C9}">
      <dgm:prSet/>
      <dgm:spPr/>
      <dgm:t>
        <a:bodyPr/>
        <a:lstStyle/>
        <a:p>
          <a:endParaRPr lang="ru-RU"/>
        </a:p>
      </dgm:t>
    </dgm:pt>
    <dgm:pt modelId="{9CD62C13-07B9-4AC7-A50F-E55D8B9BC84A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План мероприятий по реализации Стратегии развития воспитания</a:t>
          </a:r>
          <a:endParaRPr lang="ru-RU" sz="1400" b="1" dirty="0">
            <a:solidFill>
              <a:srgbClr val="481D00"/>
            </a:solidFill>
          </a:endParaRPr>
        </a:p>
      </dgm:t>
    </dgm:pt>
    <dgm:pt modelId="{6E452D34-1A6A-46F4-8443-9EF36B022CF6}" type="parTrans" cxnId="{59B6546E-BFB9-49CE-9C8F-77254CA73BEC}">
      <dgm:prSet/>
      <dgm:spPr/>
      <dgm:t>
        <a:bodyPr/>
        <a:lstStyle/>
        <a:p>
          <a:endParaRPr lang="ru-RU"/>
        </a:p>
      </dgm:t>
    </dgm:pt>
    <dgm:pt modelId="{EB95DCCC-BFC2-4060-A5D6-DCBDC35E8E35}" type="sibTrans" cxnId="{59B6546E-BFB9-49CE-9C8F-77254CA73BEC}">
      <dgm:prSet/>
      <dgm:spPr/>
      <dgm:t>
        <a:bodyPr/>
        <a:lstStyle/>
        <a:p>
          <a:endParaRPr lang="ru-RU"/>
        </a:p>
      </dgm:t>
    </dgm:pt>
    <dgm:pt modelId="{EE9D12C6-A3CA-45AF-94C7-EB35A595719D}" type="pres">
      <dgm:prSet presAssocID="{D0B777EF-8378-4A19-940A-D7489A733C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22ABA-6779-4A7B-BA28-06FEAB84390E}" type="pres">
      <dgm:prSet presAssocID="{4D01E463-3100-4F58-AF10-98A59A9FBFB9}" presName="parentLin" presStyleCnt="0"/>
      <dgm:spPr/>
    </dgm:pt>
    <dgm:pt modelId="{345E07C9-E913-428F-A53A-D31260FEAA3B}" type="pres">
      <dgm:prSet presAssocID="{4D01E463-3100-4F58-AF10-98A59A9FBFB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072852B-190D-4418-99CF-11D403AF2CDE}" type="pres">
      <dgm:prSet presAssocID="{4D01E463-3100-4F58-AF10-98A59A9FBFB9}" presName="parentText" presStyleLbl="node1" presStyleIdx="0" presStyleCnt="5" custScaleX="112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5C6D3-CF5B-478D-AE16-D807922C59A8}" type="pres">
      <dgm:prSet presAssocID="{4D01E463-3100-4F58-AF10-98A59A9FBFB9}" presName="negativeSpace" presStyleCnt="0"/>
      <dgm:spPr/>
    </dgm:pt>
    <dgm:pt modelId="{DFD1951B-07CE-449B-9718-E50C87C5783B}" type="pres">
      <dgm:prSet presAssocID="{4D01E463-3100-4F58-AF10-98A59A9FBFB9}" presName="childText" presStyleLbl="conFgAcc1" presStyleIdx="0" presStyleCnt="5">
        <dgm:presLayoutVars>
          <dgm:bulletEnabled val="1"/>
        </dgm:presLayoutVars>
      </dgm:prSet>
      <dgm:spPr/>
    </dgm:pt>
    <dgm:pt modelId="{1F4AC9D9-BA9A-4864-9711-A845929AC31C}" type="pres">
      <dgm:prSet presAssocID="{E951DA53-886A-40E6-952A-2B9E4FB4D05D}" presName="spaceBetweenRectangles" presStyleCnt="0"/>
      <dgm:spPr/>
    </dgm:pt>
    <dgm:pt modelId="{E87A4833-38ED-4357-B26D-17583363258F}" type="pres">
      <dgm:prSet presAssocID="{CB19F37E-A063-4C95-8432-CB5C60703D04}" presName="parentLin" presStyleCnt="0"/>
      <dgm:spPr/>
    </dgm:pt>
    <dgm:pt modelId="{358A3BE5-0DBA-43A5-A4BF-93DB05DDF017}" type="pres">
      <dgm:prSet presAssocID="{CB19F37E-A063-4C95-8432-CB5C60703D0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C1A8C96-B8AE-4926-BE19-5C98BAEE78F7}" type="pres">
      <dgm:prSet presAssocID="{CB19F37E-A063-4C95-8432-CB5C60703D04}" presName="parentText" presStyleLbl="node1" presStyleIdx="1" presStyleCnt="5" custScaleX="115223" custScaleY="188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50406-BCBE-45F7-A80D-67AA9F9766A2}" type="pres">
      <dgm:prSet presAssocID="{CB19F37E-A063-4C95-8432-CB5C60703D04}" presName="negativeSpace" presStyleCnt="0"/>
      <dgm:spPr/>
    </dgm:pt>
    <dgm:pt modelId="{42AA6639-C0EA-47B2-9C36-6AB2D32280A3}" type="pres">
      <dgm:prSet presAssocID="{CB19F37E-A063-4C95-8432-CB5C60703D04}" presName="childText" presStyleLbl="conFgAcc1" presStyleIdx="1" presStyleCnt="5">
        <dgm:presLayoutVars>
          <dgm:bulletEnabled val="1"/>
        </dgm:presLayoutVars>
      </dgm:prSet>
      <dgm:spPr/>
    </dgm:pt>
    <dgm:pt modelId="{C29B3A2E-7699-476F-B3AA-95D96C7107FC}" type="pres">
      <dgm:prSet presAssocID="{B97C61AD-7256-4B5B-BFB3-C6671906F5F0}" presName="spaceBetweenRectangles" presStyleCnt="0"/>
      <dgm:spPr/>
    </dgm:pt>
    <dgm:pt modelId="{5AAD8644-CFD9-4A71-ABA8-D5D208BDCCB7}" type="pres">
      <dgm:prSet presAssocID="{9CD62C13-07B9-4AC7-A50F-E55D8B9BC84A}" presName="parentLin" presStyleCnt="0"/>
      <dgm:spPr/>
    </dgm:pt>
    <dgm:pt modelId="{2EAFBA4F-8F13-4744-9CED-323F12200156}" type="pres">
      <dgm:prSet presAssocID="{9CD62C13-07B9-4AC7-A50F-E55D8B9BC84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48F983F-1D12-4824-8912-0D695C607028}" type="pres">
      <dgm:prSet presAssocID="{9CD62C13-07B9-4AC7-A50F-E55D8B9BC84A}" presName="parentText" presStyleLbl="node1" presStyleIdx="2" presStyleCnt="5" custScaleX="115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935B8-AFB7-4A43-BDB9-15EB949355E1}" type="pres">
      <dgm:prSet presAssocID="{9CD62C13-07B9-4AC7-A50F-E55D8B9BC84A}" presName="negativeSpace" presStyleCnt="0"/>
      <dgm:spPr/>
    </dgm:pt>
    <dgm:pt modelId="{28670413-1C5B-499C-A05B-F8DEFCFE1D3C}" type="pres">
      <dgm:prSet presAssocID="{9CD62C13-07B9-4AC7-A50F-E55D8B9BC84A}" presName="childText" presStyleLbl="conFgAcc1" presStyleIdx="2" presStyleCnt="5">
        <dgm:presLayoutVars>
          <dgm:bulletEnabled val="1"/>
        </dgm:presLayoutVars>
      </dgm:prSet>
      <dgm:spPr/>
    </dgm:pt>
    <dgm:pt modelId="{C6C61648-184F-4C5A-843E-872537D7A298}" type="pres">
      <dgm:prSet presAssocID="{EB95DCCC-BFC2-4060-A5D6-DCBDC35E8E35}" presName="spaceBetweenRectangles" presStyleCnt="0"/>
      <dgm:spPr/>
    </dgm:pt>
    <dgm:pt modelId="{C41AB65D-11B8-4908-9FDD-57DEDB830B61}" type="pres">
      <dgm:prSet presAssocID="{42177EEE-41E4-44B0-AA15-B15EADBEA6B4}" presName="parentLin" presStyleCnt="0"/>
      <dgm:spPr/>
    </dgm:pt>
    <dgm:pt modelId="{B4A57C80-A0A9-4000-8B9A-A3028621F4B7}" type="pres">
      <dgm:prSet presAssocID="{42177EEE-41E4-44B0-AA15-B15EADBEA6B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17D82C9-63A5-4044-92C2-D0EB4F691B27}" type="pres">
      <dgm:prSet presAssocID="{42177EEE-41E4-44B0-AA15-B15EADBEA6B4}" presName="parentText" presStyleLbl="node1" presStyleIdx="3" presStyleCnt="5" custScaleX="112881" custScaleY="123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B9B0E-DBCF-469F-B0E1-79FC4306AD26}" type="pres">
      <dgm:prSet presAssocID="{42177EEE-41E4-44B0-AA15-B15EADBEA6B4}" presName="negativeSpace" presStyleCnt="0"/>
      <dgm:spPr/>
    </dgm:pt>
    <dgm:pt modelId="{98AD87CD-480C-46B0-8D22-AAA565E29E3C}" type="pres">
      <dgm:prSet presAssocID="{42177EEE-41E4-44B0-AA15-B15EADBEA6B4}" presName="childText" presStyleLbl="conFgAcc1" presStyleIdx="3" presStyleCnt="5">
        <dgm:presLayoutVars>
          <dgm:bulletEnabled val="1"/>
        </dgm:presLayoutVars>
      </dgm:prSet>
      <dgm:spPr/>
    </dgm:pt>
    <dgm:pt modelId="{2FC5127C-446E-4DBF-B6E8-23D6F40D1EE4}" type="pres">
      <dgm:prSet presAssocID="{49D31B80-0F58-4BED-94D4-9780188D6A3E}" presName="spaceBetweenRectangles" presStyleCnt="0"/>
      <dgm:spPr/>
    </dgm:pt>
    <dgm:pt modelId="{4DC47110-0304-4BA6-965F-7A515A5D4BCF}" type="pres">
      <dgm:prSet presAssocID="{68764FC5-0C15-4E71-851E-9C17D25D0ADB}" presName="parentLin" presStyleCnt="0"/>
      <dgm:spPr/>
    </dgm:pt>
    <dgm:pt modelId="{2B5773C6-94E6-44CD-A39E-5E8E77A9D0A7}" type="pres">
      <dgm:prSet presAssocID="{68764FC5-0C15-4E71-851E-9C17D25D0AD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FFED8C1-1C13-42C3-ACC9-CECE45441599}" type="pres">
      <dgm:prSet presAssocID="{68764FC5-0C15-4E71-851E-9C17D25D0ADB}" presName="parentText" presStyleLbl="node1" presStyleIdx="4" presStyleCnt="5" custScaleX="1117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4B139-C19D-4A49-B6CB-0E2F1EBC7BA3}" type="pres">
      <dgm:prSet presAssocID="{68764FC5-0C15-4E71-851E-9C17D25D0ADB}" presName="negativeSpace" presStyleCnt="0"/>
      <dgm:spPr/>
    </dgm:pt>
    <dgm:pt modelId="{CC72228B-6676-41E5-85FF-BFC6F6E64E5A}" type="pres">
      <dgm:prSet presAssocID="{68764FC5-0C15-4E71-851E-9C17D25D0AD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EE386C5-A392-4910-9FFC-233E0906DFE4}" type="presOf" srcId="{68764FC5-0C15-4E71-851E-9C17D25D0ADB}" destId="{2B5773C6-94E6-44CD-A39E-5E8E77A9D0A7}" srcOrd="0" destOrd="0" presId="urn:microsoft.com/office/officeart/2005/8/layout/list1"/>
    <dgm:cxn modelId="{89757212-3561-4A28-A750-0179632533E9}" type="presOf" srcId="{4D01E463-3100-4F58-AF10-98A59A9FBFB9}" destId="{D072852B-190D-4418-99CF-11D403AF2CDE}" srcOrd="1" destOrd="0" presId="urn:microsoft.com/office/officeart/2005/8/layout/list1"/>
    <dgm:cxn modelId="{D3273C2E-D12C-4738-99FC-F5A0D22F2615}" srcId="{D0B777EF-8378-4A19-940A-D7489A733C3A}" destId="{4D01E463-3100-4F58-AF10-98A59A9FBFB9}" srcOrd="0" destOrd="0" parTransId="{9E3B6094-0DCF-4ED2-BD85-6EA13E1C91C6}" sibTransId="{E951DA53-886A-40E6-952A-2B9E4FB4D05D}"/>
    <dgm:cxn modelId="{60D95EBE-E230-4852-9DCA-52A84602A2C9}" srcId="{D0B777EF-8378-4A19-940A-D7489A733C3A}" destId="{CB19F37E-A063-4C95-8432-CB5C60703D04}" srcOrd="1" destOrd="0" parTransId="{CF739B07-8246-4C00-9D45-9D6231045B4F}" sibTransId="{B97C61AD-7256-4B5B-BFB3-C6671906F5F0}"/>
    <dgm:cxn modelId="{74F848BF-8E75-42FA-AB3F-8D28CC904296}" type="presOf" srcId="{CB19F37E-A063-4C95-8432-CB5C60703D04}" destId="{3C1A8C96-B8AE-4926-BE19-5C98BAEE78F7}" srcOrd="1" destOrd="0" presId="urn:microsoft.com/office/officeart/2005/8/layout/list1"/>
    <dgm:cxn modelId="{9345E0AB-F7F5-4A0C-B165-DFCB7B092EB6}" type="presOf" srcId="{CB19F37E-A063-4C95-8432-CB5C60703D04}" destId="{358A3BE5-0DBA-43A5-A4BF-93DB05DDF017}" srcOrd="0" destOrd="0" presId="urn:microsoft.com/office/officeart/2005/8/layout/list1"/>
    <dgm:cxn modelId="{54FCFE57-8EB3-41EC-9EE5-75273A8C7E11}" type="presOf" srcId="{42177EEE-41E4-44B0-AA15-B15EADBEA6B4}" destId="{217D82C9-63A5-4044-92C2-D0EB4F691B27}" srcOrd="1" destOrd="0" presId="urn:microsoft.com/office/officeart/2005/8/layout/list1"/>
    <dgm:cxn modelId="{64A4FD1F-A8D5-42FF-83FC-AC926473563A}" type="presOf" srcId="{4D01E463-3100-4F58-AF10-98A59A9FBFB9}" destId="{345E07C9-E913-428F-A53A-D31260FEAA3B}" srcOrd="0" destOrd="0" presId="urn:microsoft.com/office/officeart/2005/8/layout/list1"/>
    <dgm:cxn modelId="{243A7D14-CB81-46AF-8DFC-C5E6DCC5473E}" type="presOf" srcId="{9CD62C13-07B9-4AC7-A50F-E55D8B9BC84A}" destId="{2EAFBA4F-8F13-4744-9CED-323F12200156}" srcOrd="0" destOrd="0" presId="urn:microsoft.com/office/officeart/2005/8/layout/list1"/>
    <dgm:cxn modelId="{A314D6A1-50A3-4371-A5C4-76B8B732ED90}" type="presOf" srcId="{D0B777EF-8378-4A19-940A-D7489A733C3A}" destId="{EE9D12C6-A3CA-45AF-94C7-EB35A595719D}" srcOrd="0" destOrd="0" presId="urn:microsoft.com/office/officeart/2005/8/layout/list1"/>
    <dgm:cxn modelId="{3E8D1721-20FB-4332-AD04-C117C3A71EBD}" type="presOf" srcId="{42177EEE-41E4-44B0-AA15-B15EADBEA6B4}" destId="{B4A57C80-A0A9-4000-8B9A-A3028621F4B7}" srcOrd="0" destOrd="0" presId="urn:microsoft.com/office/officeart/2005/8/layout/list1"/>
    <dgm:cxn modelId="{EA574F9F-F0CF-4E10-9436-A4DEBC4A1AB1}" srcId="{D0B777EF-8378-4A19-940A-D7489A733C3A}" destId="{42177EEE-41E4-44B0-AA15-B15EADBEA6B4}" srcOrd="3" destOrd="0" parTransId="{FA359280-552E-48E9-8663-61EE5C9FD776}" sibTransId="{49D31B80-0F58-4BED-94D4-9780188D6A3E}"/>
    <dgm:cxn modelId="{53CC29ED-3F9A-449D-8125-2B5AD4D073E5}" type="presOf" srcId="{68764FC5-0C15-4E71-851E-9C17D25D0ADB}" destId="{0FFED8C1-1C13-42C3-ACC9-CECE45441599}" srcOrd="1" destOrd="0" presId="urn:microsoft.com/office/officeart/2005/8/layout/list1"/>
    <dgm:cxn modelId="{007CF637-D9B0-4163-B23A-56224D885C5B}" srcId="{D0B777EF-8378-4A19-940A-D7489A733C3A}" destId="{68764FC5-0C15-4E71-851E-9C17D25D0ADB}" srcOrd="4" destOrd="0" parTransId="{F8BBE3AD-0D27-43E0-8568-9D1B6205EB18}" sibTransId="{06B0DCC4-D171-494D-A2C4-1A52A0AE4724}"/>
    <dgm:cxn modelId="{59B6546E-BFB9-49CE-9C8F-77254CA73BEC}" srcId="{D0B777EF-8378-4A19-940A-D7489A733C3A}" destId="{9CD62C13-07B9-4AC7-A50F-E55D8B9BC84A}" srcOrd="2" destOrd="0" parTransId="{6E452D34-1A6A-46F4-8443-9EF36B022CF6}" sibTransId="{EB95DCCC-BFC2-4060-A5D6-DCBDC35E8E35}"/>
    <dgm:cxn modelId="{2BD479BB-8D59-423F-A0BE-DCC3193B44AC}" type="presOf" srcId="{9CD62C13-07B9-4AC7-A50F-E55D8B9BC84A}" destId="{C48F983F-1D12-4824-8912-0D695C607028}" srcOrd="1" destOrd="0" presId="urn:microsoft.com/office/officeart/2005/8/layout/list1"/>
    <dgm:cxn modelId="{38CAC667-0345-4998-B984-D2003CB4CA8A}" type="presParOf" srcId="{EE9D12C6-A3CA-45AF-94C7-EB35A595719D}" destId="{1E422ABA-6779-4A7B-BA28-06FEAB84390E}" srcOrd="0" destOrd="0" presId="urn:microsoft.com/office/officeart/2005/8/layout/list1"/>
    <dgm:cxn modelId="{6C3C763F-8CB2-45DB-BEDE-B17050C93FE9}" type="presParOf" srcId="{1E422ABA-6779-4A7B-BA28-06FEAB84390E}" destId="{345E07C9-E913-428F-A53A-D31260FEAA3B}" srcOrd="0" destOrd="0" presId="urn:microsoft.com/office/officeart/2005/8/layout/list1"/>
    <dgm:cxn modelId="{211F50F2-A29A-4F3F-A15C-53211364D1D2}" type="presParOf" srcId="{1E422ABA-6779-4A7B-BA28-06FEAB84390E}" destId="{D072852B-190D-4418-99CF-11D403AF2CDE}" srcOrd="1" destOrd="0" presId="urn:microsoft.com/office/officeart/2005/8/layout/list1"/>
    <dgm:cxn modelId="{7E5A8D55-A334-401A-87BC-DA4A0D903E21}" type="presParOf" srcId="{EE9D12C6-A3CA-45AF-94C7-EB35A595719D}" destId="{6D35C6D3-CF5B-478D-AE16-D807922C59A8}" srcOrd="1" destOrd="0" presId="urn:microsoft.com/office/officeart/2005/8/layout/list1"/>
    <dgm:cxn modelId="{46D4BFF5-14D9-4A6D-B3A2-C545E6FE64E2}" type="presParOf" srcId="{EE9D12C6-A3CA-45AF-94C7-EB35A595719D}" destId="{DFD1951B-07CE-449B-9718-E50C87C5783B}" srcOrd="2" destOrd="0" presId="urn:microsoft.com/office/officeart/2005/8/layout/list1"/>
    <dgm:cxn modelId="{D4791935-735F-4089-B150-8E1A39610B28}" type="presParOf" srcId="{EE9D12C6-A3CA-45AF-94C7-EB35A595719D}" destId="{1F4AC9D9-BA9A-4864-9711-A845929AC31C}" srcOrd="3" destOrd="0" presId="urn:microsoft.com/office/officeart/2005/8/layout/list1"/>
    <dgm:cxn modelId="{FEC755BE-1D2A-4D79-9E81-71700A4101DE}" type="presParOf" srcId="{EE9D12C6-A3CA-45AF-94C7-EB35A595719D}" destId="{E87A4833-38ED-4357-B26D-17583363258F}" srcOrd="4" destOrd="0" presId="urn:microsoft.com/office/officeart/2005/8/layout/list1"/>
    <dgm:cxn modelId="{4B39FE8D-2F29-4A2B-8BF9-E41C5F41E506}" type="presParOf" srcId="{E87A4833-38ED-4357-B26D-17583363258F}" destId="{358A3BE5-0DBA-43A5-A4BF-93DB05DDF017}" srcOrd="0" destOrd="0" presId="urn:microsoft.com/office/officeart/2005/8/layout/list1"/>
    <dgm:cxn modelId="{49C2B9E5-0221-4067-98B5-F3B45426E959}" type="presParOf" srcId="{E87A4833-38ED-4357-B26D-17583363258F}" destId="{3C1A8C96-B8AE-4926-BE19-5C98BAEE78F7}" srcOrd="1" destOrd="0" presId="urn:microsoft.com/office/officeart/2005/8/layout/list1"/>
    <dgm:cxn modelId="{A8622435-E5DE-4409-A47C-B9DF78101D15}" type="presParOf" srcId="{EE9D12C6-A3CA-45AF-94C7-EB35A595719D}" destId="{C8850406-BCBE-45F7-A80D-67AA9F9766A2}" srcOrd="5" destOrd="0" presId="urn:microsoft.com/office/officeart/2005/8/layout/list1"/>
    <dgm:cxn modelId="{073AAF94-8B3D-490D-B0F9-349434B9041F}" type="presParOf" srcId="{EE9D12C6-A3CA-45AF-94C7-EB35A595719D}" destId="{42AA6639-C0EA-47B2-9C36-6AB2D32280A3}" srcOrd="6" destOrd="0" presId="urn:microsoft.com/office/officeart/2005/8/layout/list1"/>
    <dgm:cxn modelId="{DF3274CC-4FBE-4686-9109-C33BBF39B2E6}" type="presParOf" srcId="{EE9D12C6-A3CA-45AF-94C7-EB35A595719D}" destId="{C29B3A2E-7699-476F-B3AA-95D96C7107FC}" srcOrd="7" destOrd="0" presId="urn:microsoft.com/office/officeart/2005/8/layout/list1"/>
    <dgm:cxn modelId="{7A9680A1-980F-4418-89A4-ECB1575E7C49}" type="presParOf" srcId="{EE9D12C6-A3CA-45AF-94C7-EB35A595719D}" destId="{5AAD8644-CFD9-4A71-ABA8-D5D208BDCCB7}" srcOrd="8" destOrd="0" presId="urn:microsoft.com/office/officeart/2005/8/layout/list1"/>
    <dgm:cxn modelId="{4EE527FF-E59F-4449-8126-0ED62F1C1C42}" type="presParOf" srcId="{5AAD8644-CFD9-4A71-ABA8-D5D208BDCCB7}" destId="{2EAFBA4F-8F13-4744-9CED-323F12200156}" srcOrd="0" destOrd="0" presId="urn:microsoft.com/office/officeart/2005/8/layout/list1"/>
    <dgm:cxn modelId="{6E3A2B72-ADB5-43A8-AA65-31BB8CD12E80}" type="presParOf" srcId="{5AAD8644-CFD9-4A71-ABA8-D5D208BDCCB7}" destId="{C48F983F-1D12-4824-8912-0D695C607028}" srcOrd="1" destOrd="0" presId="urn:microsoft.com/office/officeart/2005/8/layout/list1"/>
    <dgm:cxn modelId="{C12F88C8-3D0F-4279-BDB6-F2D718DF25BA}" type="presParOf" srcId="{EE9D12C6-A3CA-45AF-94C7-EB35A595719D}" destId="{FE2935B8-AFB7-4A43-BDB9-15EB949355E1}" srcOrd="9" destOrd="0" presId="urn:microsoft.com/office/officeart/2005/8/layout/list1"/>
    <dgm:cxn modelId="{10086E32-F144-451E-A815-C196602E5867}" type="presParOf" srcId="{EE9D12C6-A3CA-45AF-94C7-EB35A595719D}" destId="{28670413-1C5B-499C-A05B-F8DEFCFE1D3C}" srcOrd="10" destOrd="0" presId="urn:microsoft.com/office/officeart/2005/8/layout/list1"/>
    <dgm:cxn modelId="{EFA4F74F-43D1-4448-A47B-2B993712E85B}" type="presParOf" srcId="{EE9D12C6-A3CA-45AF-94C7-EB35A595719D}" destId="{C6C61648-184F-4C5A-843E-872537D7A298}" srcOrd="11" destOrd="0" presId="urn:microsoft.com/office/officeart/2005/8/layout/list1"/>
    <dgm:cxn modelId="{228892BA-04AC-4148-8DD6-43631C02C053}" type="presParOf" srcId="{EE9D12C6-A3CA-45AF-94C7-EB35A595719D}" destId="{C41AB65D-11B8-4908-9FDD-57DEDB830B61}" srcOrd="12" destOrd="0" presId="urn:microsoft.com/office/officeart/2005/8/layout/list1"/>
    <dgm:cxn modelId="{74095FF7-573E-42DB-903C-F79A4DEFAD05}" type="presParOf" srcId="{C41AB65D-11B8-4908-9FDD-57DEDB830B61}" destId="{B4A57C80-A0A9-4000-8B9A-A3028621F4B7}" srcOrd="0" destOrd="0" presId="urn:microsoft.com/office/officeart/2005/8/layout/list1"/>
    <dgm:cxn modelId="{4E531EFC-5402-4216-A0BC-B33131B75529}" type="presParOf" srcId="{C41AB65D-11B8-4908-9FDD-57DEDB830B61}" destId="{217D82C9-63A5-4044-92C2-D0EB4F691B27}" srcOrd="1" destOrd="0" presId="urn:microsoft.com/office/officeart/2005/8/layout/list1"/>
    <dgm:cxn modelId="{7F99452B-D494-4D24-8D4F-AA88F8F06D00}" type="presParOf" srcId="{EE9D12C6-A3CA-45AF-94C7-EB35A595719D}" destId="{D1AB9B0E-DBCF-469F-B0E1-79FC4306AD26}" srcOrd="13" destOrd="0" presId="urn:microsoft.com/office/officeart/2005/8/layout/list1"/>
    <dgm:cxn modelId="{9AE50BA9-7A8A-4FED-929F-CF70DA52CC40}" type="presParOf" srcId="{EE9D12C6-A3CA-45AF-94C7-EB35A595719D}" destId="{98AD87CD-480C-46B0-8D22-AAA565E29E3C}" srcOrd="14" destOrd="0" presId="urn:microsoft.com/office/officeart/2005/8/layout/list1"/>
    <dgm:cxn modelId="{524A2C44-DB55-4436-AD80-2CB96ADC2E12}" type="presParOf" srcId="{EE9D12C6-A3CA-45AF-94C7-EB35A595719D}" destId="{2FC5127C-446E-4DBF-B6E8-23D6F40D1EE4}" srcOrd="15" destOrd="0" presId="urn:microsoft.com/office/officeart/2005/8/layout/list1"/>
    <dgm:cxn modelId="{00ACE60C-7296-4542-8DD3-B9AEC79077C0}" type="presParOf" srcId="{EE9D12C6-A3CA-45AF-94C7-EB35A595719D}" destId="{4DC47110-0304-4BA6-965F-7A515A5D4BCF}" srcOrd="16" destOrd="0" presId="urn:microsoft.com/office/officeart/2005/8/layout/list1"/>
    <dgm:cxn modelId="{77D183C9-1502-42D4-BD11-D45F5A6B800F}" type="presParOf" srcId="{4DC47110-0304-4BA6-965F-7A515A5D4BCF}" destId="{2B5773C6-94E6-44CD-A39E-5E8E77A9D0A7}" srcOrd="0" destOrd="0" presId="urn:microsoft.com/office/officeart/2005/8/layout/list1"/>
    <dgm:cxn modelId="{9521C474-2DF2-45A3-8512-622C385880C0}" type="presParOf" srcId="{4DC47110-0304-4BA6-965F-7A515A5D4BCF}" destId="{0FFED8C1-1C13-42C3-ACC9-CECE45441599}" srcOrd="1" destOrd="0" presId="urn:microsoft.com/office/officeart/2005/8/layout/list1"/>
    <dgm:cxn modelId="{E3F51100-E270-4245-AD5B-9A0A4125739D}" type="presParOf" srcId="{EE9D12C6-A3CA-45AF-94C7-EB35A595719D}" destId="{6EB4B139-C19D-4A49-B6CB-0E2F1EBC7BA3}" srcOrd="17" destOrd="0" presId="urn:microsoft.com/office/officeart/2005/8/layout/list1"/>
    <dgm:cxn modelId="{E89ED151-5867-4EA2-937A-5D6D8B7DBF78}" type="presParOf" srcId="{EE9D12C6-A3CA-45AF-94C7-EB35A595719D}" destId="{CC72228B-6676-41E5-85FF-BFC6F6E64E5A}" srcOrd="18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6200B-15A4-4F00-B6AF-EA6C1E02DAC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28AA04-043F-41E7-B5AA-5408D28BE3A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Обеспечение инновационной направленности деятельности ДОУ как системы.</a:t>
          </a:r>
          <a:endParaRPr lang="ru-RU" sz="1400" b="1" dirty="0">
            <a:solidFill>
              <a:srgbClr val="481D00"/>
            </a:solidFill>
          </a:endParaRPr>
        </a:p>
      </dgm:t>
    </dgm:pt>
    <dgm:pt modelId="{DEFD077B-99A6-48EE-957C-43865F6AE376}" type="parTrans" cxnId="{62F4E443-ED60-40DF-A83A-E0DF592B7D82}">
      <dgm:prSet/>
      <dgm:spPr/>
      <dgm:t>
        <a:bodyPr/>
        <a:lstStyle/>
        <a:p>
          <a:endParaRPr lang="ru-RU"/>
        </a:p>
      </dgm:t>
    </dgm:pt>
    <dgm:pt modelId="{329E9AB1-0225-4BCB-816C-0814BC19DA9D}" type="sibTrans" cxnId="{62F4E443-ED60-40DF-A83A-E0DF592B7D82}">
      <dgm:prSet/>
      <dgm:spPr/>
      <dgm:t>
        <a:bodyPr/>
        <a:lstStyle/>
        <a:p>
          <a:endParaRPr lang="ru-RU"/>
        </a:p>
      </dgm:t>
    </dgm:pt>
    <dgm:pt modelId="{6475427A-5F4F-4F30-9CDB-15714BC8095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Управление качество реализации ОП (определить ключевые  </a:t>
          </a:r>
          <a:r>
            <a:rPr lang="ru-RU" sz="1400" b="1" dirty="0" err="1" smtClean="0">
              <a:solidFill>
                <a:srgbClr val="481D00"/>
              </a:solidFill>
            </a:rPr>
            <a:t>дефиуиты</a:t>
          </a:r>
          <a:r>
            <a:rPr lang="ru-RU" sz="1400" b="1" dirty="0" smtClean="0">
              <a:solidFill>
                <a:srgbClr val="481D00"/>
              </a:solidFill>
            </a:rPr>
            <a:t>, выявлять перспективные практики, анализ качества через мониторинг)</a:t>
          </a:r>
          <a:endParaRPr lang="ru-RU" sz="1400" b="1" dirty="0">
            <a:solidFill>
              <a:srgbClr val="481D00"/>
            </a:solidFill>
          </a:endParaRPr>
        </a:p>
      </dgm:t>
    </dgm:pt>
    <dgm:pt modelId="{D458EE66-F8E9-4FE3-B6B2-3CA70AF382D0}" type="parTrans" cxnId="{BCFF393F-CFF6-41A6-89BD-59AC0C0B67D1}">
      <dgm:prSet/>
      <dgm:spPr/>
      <dgm:t>
        <a:bodyPr/>
        <a:lstStyle/>
        <a:p>
          <a:endParaRPr lang="ru-RU"/>
        </a:p>
      </dgm:t>
    </dgm:pt>
    <dgm:pt modelId="{D2CDB429-278D-4372-B885-566CD60CBD5F}" type="sibTrans" cxnId="{BCFF393F-CFF6-41A6-89BD-59AC0C0B67D1}">
      <dgm:prSet/>
      <dgm:spPr/>
      <dgm:t>
        <a:bodyPr/>
        <a:lstStyle/>
        <a:p>
          <a:endParaRPr lang="ru-RU"/>
        </a:p>
      </dgm:t>
    </dgm:pt>
    <dgm:pt modelId="{F0D8927D-0E7E-4554-B1CC-3E8A29C8B1E0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Развитие условий, обеспечивающих сохранение и укрепление здоровья детей, обеспечение безопасности образовательного процесса</a:t>
          </a:r>
          <a:endParaRPr lang="ru-RU" sz="1400" b="1" dirty="0">
            <a:solidFill>
              <a:srgbClr val="481D00"/>
            </a:solidFill>
          </a:endParaRPr>
        </a:p>
      </dgm:t>
    </dgm:pt>
    <dgm:pt modelId="{274D99C1-1770-4E53-9D56-19B7B64BD6E4}" type="parTrans" cxnId="{3F832B5E-A617-453E-B6F4-CCC59E2B1B2C}">
      <dgm:prSet/>
      <dgm:spPr/>
      <dgm:t>
        <a:bodyPr/>
        <a:lstStyle/>
        <a:p>
          <a:endParaRPr lang="ru-RU"/>
        </a:p>
      </dgm:t>
    </dgm:pt>
    <dgm:pt modelId="{D50ADC89-2E77-4C6C-8610-6210CC8A2915}" type="sibTrans" cxnId="{3F832B5E-A617-453E-B6F4-CCC59E2B1B2C}">
      <dgm:prSet/>
      <dgm:spPr/>
      <dgm:t>
        <a:bodyPr/>
        <a:lstStyle/>
        <a:p>
          <a:endParaRPr lang="ru-RU"/>
        </a:p>
      </dgm:t>
    </dgm:pt>
    <dgm:pt modelId="{79DC0A07-1534-4D50-BE2D-31EB96C4CE23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Развитие правовых механизмов в системе управления и социального сотрудничества с учреждениями и родителями.</a:t>
          </a:r>
          <a:endParaRPr lang="ru-RU" sz="1400" b="1" dirty="0">
            <a:solidFill>
              <a:srgbClr val="481D00"/>
            </a:solidFill>
          </a:endParaRPr>
        </a:p>
      </dgm:t>
    </dgm:pt>
    <dgm:pt modelId="{F02F9D98-AC7C-4859-B67C-A524E0F1F567}" type="parTrans" cxnId="{CC1500DA-DD1A-49EC-9531-FBCE89C178E4}">
      <dgm:prSet/>
      <dgm:spPr/>
      <dgm:t>
        <a:bodyPr/>
        <a:lstStyle/>
        <a:p>
          <a:endParaRPr lang="ru-RU"/>
        </a:p>
      </dgm:t>
    </dgm:pt>
    <dgm:pt modelId="{0DDB8883-77EA-421B-A9A3-EA98BD5864F1}" type="sibTrans" cxnId="{CC1500DA-DD1A-49EC-9531-FBCE89C178E4}">
      <dgm:prSet/>
      <dgm:spPr/>
      <dgm:t>
        <a:bodyPr/>
        <a:lstStyle/>
        <a:p>
          <a:endParaRPr lang="ru-RU"/>
        </a:p>
      </dgm:t>
    </dgm:pt>
    <dgm:pt modelId="{44F94220-0B03-4449-8C98-A110112EE73E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Совершенствование здоровье сберегающей, безопасной образовательной среды ДОУ на основе использования современных </a:t>
          </a:r>
          <a:r>
            <a:rPr lang="ru-RU" sz="1400" b="1" dirty="0" err="1" smtClean="0">
              <a:solidFill>
                <a:srgbClr val="481D00"/>
              </a:solidFill>
            </a:rPr>
            <a:t>здоровьесберегающих</a:t>
          </a:r>
          <a:r>
            <a:rPr lang="ru-RU" sz="1400" b="1" dirty="0" smtClean="0">
              <a:solidFill>
                <a:srgbClr val="481D00"/>
              </a:solidFill>
            </a:rPr>
            <a:t> проектов, программ, технологий.</a:t>
          </a:r>
          <a:endParaRPr lang="ru-RU" sz="1400" b="1" dirty="0">
            <a:solidFill>
              <a:srgbClr val="481D00"/>
            </a:solidFill>
          </a:endParaRPr>
        </a:p>
      </dgm:t>
    </dgm:pt>
    <dgm:pt modelId="{FEB54EDF-E2B8-46A7-A23D-22D516EABC1C}" type="parTrans" cxnId="{E002CECF-7F9E-4B90-8389-F644E47DCDCD}">
      <dgm:prSet/>
      <dgm:spPr/>
      <dgm:t>
        <a:bodyPr/>
        <a:lstStyle/>
        <a:p>
          <a:endParaRPr lang="ru-RU"/>
        </a:p>
      </dgm:t>
    </dgm:pt>
    <dgm:pt modelId="{F8E01671-90AA-429B-903B-8536262D3EB1}" type="sibTrans" cxnId="{E002CECF-7F9E-4B90-8389-F644E47DCDCD}">
      <dgm:prSet/>
      <dgm:spPr/>
      <dgm:t>
        <a:bodyPr/>
        <a:lstStyle/>
        <a:p>
          <a:endParaRPr lang="ru-RU"/>
        </a:p>
      </dgm:t>
    </dgm:pt>
    <dgm:pt modelId="{1A164EC4-33B3-462D-879B-4E70DCEB7F16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Обеспечение качества образования в соответствии с ФГОС, обеспечивающее равные стартовые возможности для всех детей.</a:t>
          </a:r>
          <a:endParaRPr lang="ru-RU" sz="1400" b="1" dirty="0">
            <a:solidFill>
              <a:srgbClr val="481D00"/>
            </a:solidFill>
          </a:endParaRPr>
        </a:p>
      </dgm:t>
    </dgm:pt>
    <dgm:pt modelId="{A59D5A2B-7250-4A33-83CC-24CB867F26E2}" type="parTrans" cxnId="{8DB10C7B-7017-4284-82AB-B7ADC40E4D71}">
      <dgm:prSet/>
      <dgm:spPr/>
      <dgm:t>
        <a:bodyPr/>
        <a:lstStyle/>
        <a:p>
          <a:endParaRPr lang="ru-RU"/>
        </a:p>
      </dgm:t>
    </dgm:pt>
    <dgm:pt modelId="{4135F8A7-AB20-42D0-9360-90A6EC660D64}" type="sibTrans" cxnId="{8DB10C7B-7017-4284-82AB-B7ADC40E4D71}">
      <dgm:prSet/>
      <dgm:spPr/>
      <dgm:t>
        <a:bodyPr/>
        <a:lstStyle/>
        <a:p>
          <a:endParaRPr lang="ru-RU"/>
        </a:p>
      </dgm:t>
    </dgm:pt>
    <dgm:pt modelId="{A8A8E5E3-3BE9-4DB4-BDE3-803463D30BAC}">
      <dgm:prSet custT="1"/>
      <dgm:spPr/>
      <dgm:t>
        <a:bodyPr/>
        <a:lstStyle/>
        <a:p>
          <a:r>
            <a:rPr lang="ru-RU" sz="1400" b="1" dirty="0" smtClean="0">
              <a:solidFill>
                <a:srgbClr val="481D00"/>
              </a:solidFill>
            </a:rPr>
            <a:t>Направленность на приоритет физического развития детей.</a:t>
          </a:r>
          <a:endParaRPr lang="ru-RU" sz="1400" b="1" dirty="0">
            <a:solidFill>
              <a:srgbClr val="481D00"/>
            </a:solidFill>
          </a:endParaRPr>
        </a:p>
      </dgm:t>
    </dgm:pt>
    <dgm:pt modelId="{9C00DDB1-5A63-4439-91DD-3F8694F97EA4}" type="parTrans" cxnId="{9CC1D18E-8DD3-4002-96B2-CDCD023880F8}">
      <dgm:prSet/>
      <dgm:spPr/>
      <dgm:t>
        <a:bodyPr/>
        <a:lstStyle/>
        <a:p>
          <a:endParaRPr lang="ru-RU"/>
        </a:p>
      </dgm:t>
    </dgm:pt>
    <dgm:pt modelId="{91DB4E84-FA21-4BB6-8099-06F22DF0F390}" type="sibTrans" cxnId="{9CC1D18E-8DD3-4002-96B2-CDCD023880F8}">
      <dgm:prSet/>
      <dgm:spPr/>
      <dgm:t>
        <a:bodyPr/>
        <a:lstStyle/>
        <a:p>
          <a:endParaRPr lang="ru-RU"/>
        </a:p>
      </dgm:t>
    </dgm:pt>
    <dgm:pt modelId="{53C7165D-62A9-4FDB-8023-11957A970814}" type="pres">
      <dgm:prSet presAssocID="{7EF6200B-15A4-4F00-B6AF-EA6C1E02DA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184FCB-A14D-4D4A-8333-F85932222167}" type="pres">
      <dgm:prSet presAssocID="{F0D8927D-0E7E-4554-B1CC-3E8A29C8B1E0}" presName="parentLin" presStyleCnt="0"/>
      <dgm:spPr/>
    </dgm:pt>
    <dgm:pt modelId="{064C0E66-B56B-4D2E-A215-1F5897D733D1}" type="pres">
      <dgm:prSet presAssocID="{F0D8927D-0E7E-4554-B1CC-3E8A29C8B1E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8CF7B24-9E8A-4F1A-93B1-7FD94DDC41C1}" type="pres">
      <dgm:prSet presAssocID="{F0D8927D-0E7E-4554-B1CC-3E8A29C8B1E0}" presName="parentText" presStyleLbl="node1" presStyleIdx="0" presStyleCnt="7" custScaleX="114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9EEFA-458E-414A-AAB8-33FF30EE7D4C}" type="pres">
      <dgm:prSet presAssocID="{F0D8927D-0E7E-4554-B1CC-3E8A29C8B1E0}" presName="negativeSpace" presStyleCnt="0"/>
      <dgm:spPr/>
    </dgm:pt>
    <dgm:pt modelId="{A227E5D6-4C83-42DC-8CB8-2470B347F3C6}" type="pres">
      <dgm:prSet presAssocID="{F0D8927D-0E7E-4554-B1CC-3E8A29C8B1E0}" presName="childText" presStyleLbl="conFgAcc1" presStyleIdx="0" presStyleCnt="7">
        <dgm:presLayoutVars>
          <dgm:bulletEnabled val="1"/>
        </dgm:presLayoutVars>
      </dgm:prSet>
      <dgm:spPr/>
    </dgm:pt>
    <dgm:pt modelId="{FF13BB15-69B4-4D49-9FD4-6534A80035BD}" type="pres">
      <dgm:prSet presAssocID="{D50ADC89-2E77-4C6C-8610-6210CC8A2915}" presName="spaceBetweenRectangles" presStyleCnt="0"/>
      <dgm:spPr/>
    </dgm:pt>
    <dgm:pt modelId="{859C048B-AFFB-410C-BDAE-775E042AB103}" type="pres">
      <dgm:prSet presAssocID="{1A164EC4-33B3-462D-879B-4E70DCEB7F16}" presName="parentLin" presStyleCnt="0"/>
      <dgm:spPr/>
    </dgm:pt>
    <dgm:pt modelId="{EE580E66-F5E2-4D80-9FCA-873BD5467FB6}" type="pres">
      <dgm:prSet presAssocID="{1A164EC4-33B3-462D-879B-4E70DCEB7F1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D7023D2-D42D-4BF9-97A7-63A513466A4C}" type="pres">
      <dgm:prSet presAssocID="{1A164EC4-33B3-462D-879B-4E70DCEB7F16}" presName="parentText" presStyleLbl="node1" presStyleIdx="1" presStyleCnt="7" custScaleX="114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9A92B-6667-4DD1-AABE-82D3E2BAB127}" type="pres">
      <dgm:prSet presAssocID="{1A164EC4-33B3-462D-879B-4E70DCEB7F16}" presName="negativeSpace" presStyleCnt="0"/>
      <dgm:spPr/>
    </dgm:pt>
    <dgm:pt modelId="{890B4321-C75A-4EAF-A0FE-DB680EB47412}" type="pres">
      <dgm:prSet presAssocID="{1A164EC4-33B3-462D-879B-4E70DCEB7F16}" presName="childText" presStyleLbl="conFgAcc1" presStyleIdx="1" presStyleCnt="7">
        <dgm:presLayoutVars>
          <dgm:bulletEnabled val="1"/>
        </dgm:presLayoutVars>
      </dgm:prSet>
      <dgm:spPr/>
    </dgm:pt>
    <dgm:pt modelId="{6669CFBE-C9C8-4443-8F89-AB81342681C6}" type="pres">
      <dgm:prSet presAssocID="{4135F8A7-AB20-42D0-9360-90A6EC660D64}" presName="spaceBetweenRectangles" presStyleCnt="0"/>
      <dgm:spPr/>
    </dgm:pt>
    <dgm:pt modelId="{5D0ADC2F-303B-4B46-8B20-FB0886012A42}" type="pres">
      <dgm:prSet presAssocID="{A8A8E5E3-3BE9-4DB4-BDE3-803463D30BAC}" presName="parentLin" presStyleCnt="0"/>
      <dgm:spPr/>
    </dgm:pt>
    <dgm:pt modelId="{69B87187-134D-4996-B3E6-5E12A86C4A59}" type="pres">
      <dgm:prSet presAssocID="{A8A8E5E3-3BE9-4DB4-BDE3-803463D30BA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905209A-3C69-40ED-A5C8-BD1ED945CF26}" type="pres">
      <dgm:prSet presAssocID="{A8A8E5E3-3BE9-4DB4-BDE3-803463D30BAC}" presName="parentText" presStyleLbl="node1" presStyleIdx="2" presStyleCnt="7" custScaleX="114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83861-C5BD-40FC-BFB4-8668F58EFD69}" type="pres">
      <dgm:prSet presAssocID="{A8A8E5E3-3BE9-4DB4-BDE3-803463D30BAC}" presName="negativeSpace" presStyleCnt="0"/>
      <dgm:spPr/>
    </dgm:pt>
    <dgm:pt modelId="{2D64FF34-8215-457A-93A9-1F74A715EEAF}" type="pres">
      <dgm:prSet presAssocID="{A8A8E5E3-3BE9-4DB4-BDE3-803463D30BAC}" presName="childText" presStyleLbl="conFgAcc1" presStyleIdx="2" presStyleCnt="7">
        <dgm:presLayoutVars>
          <dgm:bulletEnabled val="1"/>
        </dgm:presLayoutVars>
      </dgm:prSet>
      <dgm:spPr/>
    </dgm:pt>
    <dgm:pt modelId="{3CA840BE-37E7-436C-98B2-821514B07E69}" type="pres">
      <dgm:prSet presAssocID="{91DB4E84-FA21-4BB6-8099-06F22DF0F390}" presName="spaceBetweenRectangles" presStyleCnt="0"/>
      <dgm:spPr/>
    </dgm:pt>
    <dgm:pt modelId="{79D21E17-E871-47EA-A7A4-6CAA33AE34C7}" type="pres">
      <dgm:prSet presAssocID="{79DC0A07-1534-4D50-BE2D-31EB96C4CE23}" presName="parentLin" presStyleCnt="0"/>
      <dgm:spPr/>
    </dgm:pt>
    <dgm:pt modelId="{D75C016F-C95C-4A97-9DAB-91DDAC561D74}" type="pres">
      <dgm:prSet presAssocID="{79DC0A07-1534-4D50-BE2D-31EB96C4CE23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E5586EE9-6A2C-45DA-9BB7-297E92451E0D}" type="pres">
      <dgm:prSet presAssocID="{79DC0A07-1534-4D50-BE2D-31EB96C4CE23}" presName="parentText" presStyleLbl="node1" presStyleIdx="3" presStyleCnt="7" custScaleX="112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427C3-80D2-4705-8569-E76CD7B71DF5}" type="pres">
      <dgm:prSet presAssocID="{79DC0A07-1534-4D50-BE2D-31EB96C4CE23}" presName="negativeSpace" presStyleCnt="0"/>
      <dgm:spPr/>
    </dgm:pt>
    <dgm:pt modelId="{A78984B7-5F1F-413C-B6E3-500B2D6E0865}" type="pres">
      <dgm:prSet presAssocID="{79DC0A07-1534-4D50-BE2D-31EB96C4CE23}" presName="childText" presStyleLbl="conFgAcc1" presStyleIdx="3" presStyleCnt="7">
        <dgm:presLayoutVars>
          <dgm:bulletEnabled val="1"/>
        </dgm:presLayoutVars>
      </dgm:prSet>
      <dgm:spPr/>
    </dgm:pt>
    <dgm:pt modelId="{BA545994-F841-49A1-AC60-9C05D44A171D}" type="pres">
      <dgm:prSet presAssocID="{0DDB8883-77EA-421B-A9A3-EA98BD5864F1}" presName="spaceBetweenRectangles" presStyleCnt="0"/>
      <dgm:spPr/>
    </dgm:pt>
    <dgm:pt modelId="{16057CC3-5E56-44B5-81D8-3179C106A9F9}" type="pres">
      <dgm:prSet presAssocID="{44F94220-0B03-4449-8C98-A110112EE73E}" presName="parentLin" presStyleCnt="0"/>
      <dgm:spPr/>
    </dgm:pt>
    <dgm:pt modelId="{8A6C42C0-150B-4B9B-B5F5-9F80E6376880}" type="pres">
      <dgm:prSet presAssocID="{44F94220-0B03-4449-8C98-A110112EE73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AD713872-9FB7-4B4E-B11D-9A8A5CE86C29}" type="pres">
      <dgm:prSet presAssocID="{44F94220-0B03-4449-8C98-A110112EE73E}" presName="parentText" presStyleLbl="node1" presStyleIdx="4" presStyleCnt="7" custScaleX="114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615EE-CFDE-4F33-8330-9E696C83B0D5}" type="pres">
      <dgm:prSet presAssocID="{44F94220-0B03-4449-8C98-A110112EE73E}" presName="negativeSpace" presStyleCnt="0"/>
      <dgm:spPr/>
    </dgm:pt>
    <dgm:pt modelId="{A4F7A2CD-24D3-4EEB-9E0C-9488575C82B2}" type="pres">
      <dgm:prSet presAssocID="{44F94220-0B03-4449-8C98-A110112EE73E}" presName="childText" presStyleLbl="conFgAcc1" presStyleIdx="4" presStyleCnt="7">
        <dgm:presLayoutVars>
          <dgm:bulletEnabled val="1"/>
        </dgm:presLayoutVars>
      </dgm:prSet>
      <dgm:spPr/>
    </dgm:pt>
    <dgm:pt modelId="{309B1607-E21C-4215-86FC-62F64A058036}" type="pres">
      <dgm:prSet presAssocID="{F8E01671-90AA-429B-903B-8536262D3EB1}" presName="spaceBetweenRectangles" presStyleCnt="0"/>
      <dgm:spPr/>
    </dgm:pt>
    <dgm:pt modelId="{33F74C9D-9B1E-4F1B-B8C1-EB7A0EB613C8}" type="pres">
      <dgm:prSet presAssocID="{AF28AA04-043F-41E7-B5AA-5408D28BE3A5}" presName="parentLin" presStyleCnt="0"/>
      <dgm:spPr/>
    </dgm:pt>
    <dgm:pt modelId="{3D97F171-A73E-4EE2-9D76-8D3B39B87207}" type="pres">
      <dgm:prSet presAssocID="{AF28AA04-043F-41E7-B5AA-5408D28BE3A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018C4BFF-5DB7-47DB-ACF0-93FE0EC154DD}" type="pres">
      <dgm:prSet presAssocID="{AF28AA04-043F-41E7-B5AA-5408D28BE3A5}" presName="parentText" presStyleLbl="node1" presStyleIdx="5" presStyleCnt="7" custScaleX="114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322CB-8916-4CAE-9D62-AEC14C471D73}" type="pres">
      <dgm:prSet presAssocID="{AF28AA04-043F-41E7-B5AA-5408D28BE3A5}" presName="negativeSpace" presStyleCnt="0"/>
      <dgm:spPr/>
    </dgm:pt>
    <dgm:pt modelId="{E90BCF36-C1FF-4F4E-B3AA-97E971798015}" type="pres">
      <dgm:prSet presAssocID="{AF28AA04-043F-41E7-B5AA-5408D28BE3A5}" presName="childText" presStyleLbl="conFgAcc1" presStyleIdx="5" presStyleCnt="7">
        <dgm:presLayoutVars>
          <dgm:bulletEnabled val="1"/>
        </dgm:presLayoutVars>
      </dgm:prSet>
      <dgm:spPr/>
    </dgm:pt>
    <dgm:pt modelId="{81897AEC-127B-4574-9148-9141022B0917}" type="pres">
      <dgm:prSet presAssocID="{329E9AB1-0225-4BCB-816C-0814BC19DA9D}" presName="spaceBetweenRectangles" presStyleCnt="0"/>
      <dgm:spPr/>
    </dgm:pt>
    <dgm:pt modelId="{A2D34AB1-FC72-4A6D-BB8B-CE214AE39E3B}" type="pres">
      <dgm:prSet presAssocID="{6475427A-5F4F-4F30-9CDB-15714BC80956}" presName="parentLin" presStyleCnt="0"/>
      <dgm:spPr/>
    </dgm:pt>
    <dgm:pt modelId="{495D5990-33EF-4414-AD70-3CCBD21FB58A}" type="pres">
      <dgm:prSet presAssocID="{6475427A-5F4F-4F30-9CDB-15714BC8095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40E9ACA-EE6B-4E39-8458-84B15A518459}" type="pres">
      <dgm:prSet presAssocID="{6475427A-5F4F-4F30-9CDB-15714BC80956}" presName="parentText" presStyleLbl="node1" presStyleIdx="6" presStyleCnt="7" custScaleX="114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A380-A7E4-4A85-B595-333A860C69DD}" type="pres">
      <dgm:prSet presAssocID="{6475427A-5F4F-4F30-9CDB-15714BC80956}" presName="negativeSpace" presStyleCnt="0"/>
      <dgm:spPr/>
    </dgm:pt>
    <dgm:pt modelId="{6811B5E4-E272-45A5-A553-EFBDA8116A4E}" type="pres">
      <dgm:prSet presAssocID="{6475427A-5F4F-4F30-9CDB-15714BC8095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4513FBF-5D64-4FDF-A686-D8FAC5C5A03E}" type="presOf" srcId="{AF28AA04-043F-41E7-B5AA-5408D28BE3A5}" destId="{3D97F171-A73E-4EE2-9D76-8D3B39B87207}" srcOrd="0" destOrd="0" presId="urn:microsoft.com/office/officeart/2005/8/layout/list1"/>
    <dgm:cxn modelId="{992FE608-B7BA-41FB-A555-DE0C014A009D}" type="presOf" srcId="{6475427A-5F4F-4F30-9CDB-15714BC80956}" destId="{940E9ACA-EE6B-4E39-8458-84B15A518459}" srcOrd="1" destOrd="0" presId="urn:microsoft.com/office/officeart/2005/8/layout/list1"/>
    <dgm:cxn modelId="{0E5E8DF5-CC51-4068-B50B-47238A24EC2A}" type="presOf" srcId="{44F94220-0B03-4449-8C98-A110112EE73E}" destId="{AD713872-9FB7-4B4E-B11D-9A8A5CE86C29}" srcOrd="1" destOrd="0" presId="urn:microsoft.com/office/officeart/2005/8/layout/list1"/>
    <dgm:cxn modelId="{AF00045C-A4BD-48C4-A70F-B102321F33DF}" type="presOf" srcId="{A8A8E5E3-3BE9-4DB4-BDE3-803463D30BAC}" destId="{69B87187-134D-4996-B3E6-5E12A86C4A59}" srcOrd="0" destOrd="0" presId="urn:microsoft.com/office/officeart/2005/8/layout/list1"/>
    <dgm:cxn modelId="{0296B21B-0A41-433E-B6E6-428D557E9243}" type="presOf" srcId="{6475427A-5F4F-4F30-9CDB-15714BC80956}" destId="{495D5990-33EF-4414-AD70-3CCBD21FB58A}" srcOrd="0" destOrd="0" presId="urn:microsoft.com/office/officeart/2005/8/layout/list1"/>
    <dgm:cxn modelId="{F7B39963-5BFA-44DA-B019-8972FB5D43A6}" type="presOf" srcId="{AF28AA04-043F-41E7-B5AA-5408D28BE3A5}" destId="{018C4BFF-5DB7-47DB-ACF0-93FE0EC154DD}" srcOrd="1" destOrd="0" presId="urn:microsoft.com/office/officeart/2005/8/layout/list1"/>
    <dgm:cxn modelId="{8DB10C7B-7017-4284-82AB-B7ADC40E4D71}" srcId="{7EF6200B-15A4-4F00-B6AF-EA6C1E02DAC8}" destId="{1A164EC4-33B3-462D-879B-4E70DCEB7F16}" srcOrd="1" destOrd="0" parTransId="{A59D5A2B-7250-4A33-83CC-24CB867F26E2}" sibTransId="{4135F8A7-AB20-42D0-9360-90A6EC660D64}"/>
    <dgm:cxn modelId="{62F4E443-ED60-40DF-A83A-E0DF592B7D82}" srcId="{7EF6200B-15A4-4F00-B6AF-EA6C1E02DAC8}" destId="{AF28AA04-043F-41E7-B5AA-5408D28BE3A5}" srcOrd="5" destOrd="0" parTransId="{DEFD077B-99A6-48EE-957C-43865F6AE376}" sibTransId="{329E9AB1-0225-4BCB-816C-0814BC19DA9D}"/>
    <dgm:cxn modelId="{9CC1D18E-8DD3-4002-96B2-CDCD023880F8}" srcId="{7EF6200B-15A4-4F00-B6AF-EA6C1E02DAC8}" destId="{A8A8E5E3-3BE9-4DB4-BDE3-803463D30BAC}" srcOrd="2" destOrd="0" parTransId="{9C00DDB1-5A63-4439-91DD-3F8694F97EA4}" sibTransId="{91DB4E84-FA21-4BB6-8099-06F22DF0F390}"/>
    <dgm:cxn modelId="{BCFF393F-CFF6-41A6-89BD-59AC0C0B67D1}" srcId="{7EF6200B-15A4-4F00-B6AF-EA6C1E02DAC8}" destId="{6475427A-5F4F-4F30-9CDB-15714BC80956}" srcOrd="6" destOrd="0" parTransId="{D458EE66-F8E9-4FE3-B6B2-3CA70AF382D0}" sibTransId="{D2CDB429-278D-4372-B885-566CD60CBD5F}"/>
    <dgm:cxn modelId="{A17996A0-9ED8-4009-BE87-B7E8423BE059}" type="presOf" srcId="{1A164EC4-33B3-462D-879B-4E70DCEB7F16}" destId="{EE580E66-F5E2-4D80-9FCA-873BD5467FB6}" srcOrd="0" destOrd="0" presId="urn:microsoft.com/office/officeart/2005/8/layout/list1"/>
    <dgm:cxn modelId="{23528F34-66B2-4DE2-9A3F-616B77D1153B}" type="presOf" srcId="{A8A8E5E3-3BE9-4DB4-BDE3-803463D30BAC}" destId="{3905209A-3C69-40ED-A5C8-BD1ED945CF26}" srcOrd="1" destOrd="0" presId="urn:microsoft.com/office/officeart/2005/8/layout/list1"/>
    <dgm:cxn modelId="{CC1500DA-DD1A-49EC-9531-FBCE89C178E4}" srcId="{7EF6200B-15A4-4F00-B6AF-EA6C1E02DAC8}" destId="{79DC0A07-1534-4D50-BE2D-31EB96C4CE23}" srcOrd="3" destOrd="0" parTransId="{F02F9D98-AC7C-4859-B67C-A524E0F1F567}" sibTransId="{0DDB8883-77EA-421B-A9A3-EA98BD5864F1}"/>
    <dgm:cxn modelId="{E002CECF-7F9E-4B90-8389-F644E47DCDCD}" srcId="{7EF6200B-15A4-4F00-B6AF-EA6C1E02DAC8}" destId="{44F94220-0B03-4449-8C98-A110112EE73E}" srcOrd="4" destOrd="0" parTransId="{FEB54EDF-E2B8-46A7-A23D-22D516EABC1C}" sibTransId="{F8E01671-90AA-429B-903B-8536262D3EB1}"/>
    <dgm:cxn modelId="{388ABFF0-0344-472F-B54D-D78DD7D12514}" type="presOf" srcId="{7EF6200B-15A4-4F00-B6AF-EA6C1E02DAC8}" destId="{53C7165D-62A9-4FDB-8023-11957A970814}" srcOrd="0" destOrd="0" presId="urn:microsoft.com/office/officeart/2005/8/layout/list1"/>
    <dgm:cxn modelId="{088EC67D-AF69-49CC-905E-7C27D42477F4}" type="presOf" srcId="{44F94220-0B03-4449-8C98-A110112EE73E}" destId="{8A6C42C0-150B-4B9B-B5F5-9F80E6376880}" srcOrd="0" destOrd="0" presId="urn:microsoft.com/office/officeart/2005/8/layout/list1"/>
    <dgm:cxn modelId="{E5EE227F-AA71-42DC-9D54-91C68060AA4C}" type="presOf" srcId="{79DC0A07-1534-4D50-BE2D-31EB96C4CE23}" destId="{D75C016F-C95C-4A97-9DAB-91DDAC561D74}" srcOrd="0" destOrd="0" presId="urn:microsoft.com/office/officeart/2005/8/layout/list1"/>
    <dgm:cxn modelId="{803F463A-8C60-4491-9446-20186BF0C42C}" type="presOf" srcId="{79DC0A07-1534-4D50-BE2D-31EB96C4CE23}" destId="{E5586EE9-6A2C-45DA-9BB7-297E92451E0D}" srcOrd="1" destOrd="0" presId="urn:microsoft.com/office/officeart/2005/8/layout/list1"/>
    <dgm:cxn modelId="{263BBF4E-8E32-46A9-9353-CE58D88DAA0B}" type="presOf" srcId="{1A164EC4-33B3-462D-879B-4E70DCEB7F16}" destId="{5D7023D2-D42D-4BF9-97A7-63A513466A4C}" srcOrd="1" destOrd="0" presId="urn:microsoft.com/office/officeart/2005/8/layout/list1"/>
    <dgm:cxn modelId="{A2504A14-03BD-48DB-A16A-866699C33773}" type="presOf" srcId="{F0D8927D-0E7E-4554-B1CC-3E8A29C8B1E0}" destId="{064C0E66-B56B-4D2E-A215-1F5897D733D1}" srcOrd="0" destOrd="0" presId="urn:microsoft.com/office/officeart/2005/8/layout/list1"/>
    <dgm:cxn modelId="{19181CEB-78BB-4FB6-9E61-69BBD8859029}" type="presOf" srcId="{F0D8927D-0E7E-4554-B1CC-3E8A29C8B1E0}" destId="{88CF7B24-9E8A-4F1A-93B1-7FD94DDC41C1}" srcOrd="1" destOrd="0" presId="urn:microsoft.com/office/officeart/2005/8/layout/list1"/>
    <dgm:cxn modelId="{3F832B5E-A617-453E-B6F4-CCC59E2B1B2C}" srcId="{7EF6200B-15A4-4F00-B6AF-EA6C1E02DAC8}" destId="{F0D8927D-0E7E-4554-B1CC-3E8A29C8B1E0}" srcOrd="0" destOrd="0" parTransId="{274D99C1-1770-4E53-9D56-19B7B64BD6E4}" sibTransId="{D50ADC89-2E77-4C6C-8610-6210CC8A2915}"/>
    <dgm:cxn modelId="{D0EAFD9B-2D1F-4534-9CE4-92C2A9A9253E}" type="presParOf" srcId="{53C7165D-62A9-4FDB-8023-11957A970814}" destId="{D5184FCB-A14D-4D4A-8333-F85932222167}" srcOrd="0" destOrd="0" presId="urn:microsoft.com/office/officeart/2005/8/layout/list1"/>
    <dgm:cxn modelId="{F51A323E-C9AF-4DA1-955C-3BDA57E1C6C4}" type="presParOf" srcId="{D5184FCB-A14D-4D4A-8333-F85932222167}" destId="{064C0E66-B56B-4D2E-A215-1F5897D733D1}" srcOrd="0" destOrd="0" presId="urn:microsoft.com/office/officeart/2005/8/layout/list1"/>
    <dgm:cxn modelId="{C6FA3094-F763-4E10-A3E8-91EE1C35612D}" type="presParOf" srcId="{D5184FCB-A14D-4D4A-8333-F85932222167}" destId="{88CF7B24-9E8A-4F1A-93B1-7FD94DDC41C1}" srcOrd="1" destOrd="0" presId="urn:microsoft.com/office/officeart/2005/8/layout/list1"/>
    <dgm:cxn modelId="{21C5F5B7-5DCD-44CD-A52B-B9D94DEEE303}" type="presParOf" srcId="{53C7165D-62A9-4FDB-8023-11957A970814}" destId="{6BA9EEFA-458E-414A-AAB8-33FF30EE7D4C}" srcOrd="1" destOrd="0" presId="urn:microsoft.com/office/officeart/2005/8/layout/list1"/>
    <dgm:cxn modelId="{7174DB47-BB49-48BF-BA6D-947C7A80C2A5}" type="presParOf" srcId="{53C7165D-62A9-4FDB-8023-11957A970814}" destId="{A227E5D6-4C83-42DC-8CB8-2470B347F3C6}" srcOrd="2" destOrd="0" presId="urn:microsoft.com/office/officeart/2005/8/layout/list1"/>
    <dgm:cxn modelId="{6BBAA20D-AD79-400F-955C-793475D05B99}" type="presParOf" srcId="{53C7165D-62A9-4FDB-8023-11957A970814}" destId="{FF13BB15-69B4-4D49-9FD4-6534A80035BD}" srcOrd="3" destOrd="0" presId="urn:microsoft.com/office/officeart/2005/8/layout/list1"/>
    <dgm:cxn modelId="{72F207EE-464F-4016-B8E7-2D2606187705}" type="presParOf" srcId="{53C7165D-62A9-4FDB-8023-11957A970814}" destId="{859C048B-AFFB-410C-BDAE-775E042AB103}" srcOrd="4" destOrd="0" presId="urn:microsoft.com/office/officeart/2005/8/layout/list1"/>
    <dgm:cxn modelId="{7BCBB5C3-E9AE-482D-9915-D6D2189E55FF}" type="presParOf" srcId="{859C048B-AFFB-410C-BDAE-775E042AB103}" destId="{EE580E66-F5E2-4D80-9FCA-873BD5467FB6}" srcOrd="0" destOrd="0" presId="urn:microsoft.com/office/officeart/2005/8/layout/list1"/>
    <dgm:cxn modelId="{9ED6D999-82C7-4834-A355-70CF29154FD7}" type="presParOf" srcId="{859C048B-AFFB-410C-BDAE-775E042AB103}" destId="{5D7023D2-D42D-4BF9-97A7-63A513466A4C}" srcOrd="1" destOrd="0" presId="urn:microsoft.com/office/officeart/2005/8/layout/list1"/>
    <dgm:cxn modelId="{DD8B0016-6507-40E7-A384-232555038A94}" type="presParOf" srcId="{53C7165D-62A9-4FDB-8023-11957A970814}" destId="{2309A92B-6667-4DD1-AABE-82D3E2BAB127}" srcOrd="5" destOrd="0" presId="urn:microsoft.com/office/officeart/2005/8/layout/list1"/>
    <dgm:cxn modelId="{21214AD3-0D53-4CDA-B5EF-56A6B67A52FB}" type="presParOf" srcId="{53C7165D-62A9-4FDB-8023-11957A970814}" destId="{890B4321-C75A-4EAF-A0FE-DB680EB47412}" srcOrd="6" destOrd="0" presId="urn:microsoft.com/office/officeart/2005/8/layout/list1"/>
    <dgm:cxn modelId="{706FB442-38A3-442C-8899-873EA24B563D}" type="presParOf" srcId="{53C7165D-62A9-4FDB-8023-11957A970814}" destId="{6669CFBE-C9C8-4443-8F89-AB81342681C6}" srcOrd="7" destOrd="0" presId="urn:microsoft.com/office/officeart/2005/8/layout/list1"/>
    <dgm:cxn modelId="{F90E47E1-D3A7-45A0-9C45-3EE98A400A6F}" type="presParOf" srcId="{53C7165D-62A9-4FDB-8023-11957A970814}" destId="{5D0ADC2F-303B-4B46-8B20-FB0886012A42}" srcOrd="8" destOrd="0" presId="urn:microsoft.com/office/officeart/2005/8/layout/list1"/>
    <dgm:cxn modelId="{17F59BEA-3C71-46CE-8AE7-E2423EE3ECD6}" type="presParOf" srcId="{5D0ADC2F-303B-4B46-8B20-FB0886012A42}" destId="{69B87187-134D-4996-B3E6-5E12A86C4A59}" srcOrd="0" destOrd="0" presId="urn:microsoft.com/office/officeart/2005/8/layout/list1"/>
    <dgm:cxn modelId="{13ED87A2-D83B-477F-BC69-72F2CE3E0A0B}" type="presParOf" srcId="{5D0ADC2F-303B-4B46-8B20-FB0886012A42}" destId="{3905209A-3C69-40ED-A5C8-BD1ED945CF26}" srcOrd="1" destOrd="0" presId="urn:microsoft.com/office/officeart/2005/8/layout/list1"/>
    <dgm:cxn modelId="{E1F22A6D-6CE3-4179-8A6C-9EFE294D7488}" type="presParOf" srcId="{53C7165D-62A9-4FDB-8023-11957A970814}" destId="{46B83861-C5BD-40FC-BFB4-8668F58EFD69}" srcOrd="9" destOrd="0" presId="urn:microsoft.com/office/officeart/2005/8/layout/list1"/>
    <dgm:cxn modelId="{E14AB70D-1DAD-434A-A20A-CB41A7240C8A}" type="presParOf" srcId="{53C7165D-62A9-4FDB-8023-11957A970814}" destId="{2D64FF34-8215-457A-93A9-1F74A715EEAF}" srcOrd="10" destOrd="0" presId="urn:microsoft.com/office/officeart/2005/8/layout/list1"/>
    <dgm:cxn modelId="{A49DFABB-6FEB-40DE-8FF0-04EDC97C4516}" type="presParOf" srcId="{53C7165D-62A9-4FDB-8023-11957A970814}" destId="{3CA840BE-37E7-436C-98B2-821514B07E69}" srcOrd="11" destOrd="0" presId="urn:microsoft.com/office/officeart/2005/8/layout/list1"/>
    <dgm:cxn modelId="{93C89172-FA57-431A-8B83-1C426DA2BFF8}" type="presParOf" srcId="{53C7165D-62A9-4FDB-8023-11957A970814}" destId="{79D21E17-E871-47EA-A7A4-6CAA33AE34C7}" srcOrd="12" destOrd="0" presId="urn:microsoft.com/office/officeart/2005/8/layout/list1"/>
    <dgm:cxn modelId="{F2ACE909-9BF7-4BED-95EB-BFBD5E8C00A0}" type="presParOf" srcId="{79D21E17-E871-47EA-A7A4-6CAA33AE34C7}" destId="{D75C016F-C95C-4A97-9DAB-91DDAC561D74}" srcOrd="0" destOrd="0" presId="urn:microsoft.com/office/officeart/2005/8/layout/list1"/>
    <dgm:cxn modelId="{B5271A8C-0040-4FDD-BB07-850F61EB8691}" type="presParOf" srcId="{79D21E17-E871-47EA-A7A4-6CAA33AE34C7}" destId="{E5586EE9-6A2C-45DA-9BB7-297E92451E0D}" srcOrd="1" destOrd="0" presId="urn:microsoft.com/office/officeart/2005/8/layout/list1"/>
    <dgm:cxn modelId="{A5192BB5-3A34-4310-A8A9-E73DF3891547}" type="presParOf" srcId="{53C7165D-62A9-4FDB-8023-11957A970814}" destId="{D12427C3-80D2-4705-8569-E76CD7B71DF5}" srcOrd="13" destOrd="0" presId="urn:microsoft.com/office/officeart/2005/8/layout/list1"/>
    <dgm:cxn modelId="{55FE1251-413F-4D7B-AF84-1FC9562311A4}" type="presParOf" srcId="{53C7165D-62A9-4FDB-8023-11957A970814}" destId="{A78984B7-5F1F-413C-B6E3-500B2D6E0865}" srcOrd="14" destOrd="0" presId="urn:microsoft.com/office/officeart/2005/8/layout/list1"/>
    <dgm:cxn modelId="{52C3B48E-2189-4488-9DAD-E3577252B3B6}" type="presParOf" srcId="{53C7165D-62A9-4FDB-8023-11957A970814}" destId="{BA545994-F841-49A1-AC60-9C05D44A171D}" srcOrd="15" destOrd="0" presId="urn:microsoft.com/office/officeart/2005/8/layout/list1"/>
    <dgm:cxn modelId="{80D430E9-91D2-4424-AB07-2396AC61294E}" type="presParOf" srcId="{53C7165D-62A9-4FDB-8023-11957A970814}" destId="{16057CC3-5E56-44B5-81D8-3179C106A9F9}" srcOrd="16" destOrd="0" presId="urn:microsoft.com/office/officeart/2005/8/layout/list1"/>
    <dgm:cxn modelId="{ACACA4EE-9CB4-431E-A1F4-22E6D188F14C}" type="presParOf" srcId="{16057CC3-5E56-44B5-81D8-3179C106A9F9}" destId="{8A6C42C0-150B-4B9B-B5F5-9F80E6376880}" srcOrd="0" destOrd="0" presId="urn:microsoft.com/office/officeart/2005/8/layout/list1"/>
    <dgm:cxn modelId="{30534905-D7D4-4210-8322-E66E702550C4}" type="presParOf" srcId="{16057CC3-5E56-44B5-81D8-3179C106A9F9}" destId="{AD713872-9FB7-4B4E-B11D-9A8A5CE86C29}" srcOrd="1" destOrd="0" presId="urn:microsoft.com/office/officeart/2005/8/layout/list1"/>
    <dgm:cxn modelId="{D3B16819-372E-47E7-916F-B92D7D4D9B76}" type="presParOf" srcId="{53C7165D-62A9-4FDB-8023-11957A970814}" destId="{FAA615EE-CFDE-4F33-8330-9E696C83B0D5}" srcOrd="17" destOrd="0" presId="urn:microsoft.com/office/officeart/2005/8/layout/list1"/>
    <dgm:cxn modelId="{6C834156-BD7A-4AA3-909E-B2B8E3B4E0A5}" type="presParOf" srcId="{53C7165D-62A9-4FDB-8023-11957A970814}" destId="{A4F7A2CD-24D3-4EEB-9E0C-9488575C82B2}" srcOrd="18" destOrd="0" presId="urn:microsoft.com/office/officeart/2005/8/layout/list1"/>
    <dgm:cxn modelId="{E7FF0968-7312-40BB-ACE9-CAE7C750CBE7}" type="presParOf" srcId="{53C7165D-62A9-4FDB-8023-11957A970814}" destId="{309B1607-E21C-4215-86FC-62F64A058036}" srcOrd="19" destOrd="0" presId="urn:microsoft.com/office/officeart/2005/8/layout/list1"/>
    <dgm:cxn modelId="{65D2D8A1-D2AD-4982-8D4B-9DEA5B948A53}" type="presParOf" srcId="{53C7165D-62A9-4FDB-8023-11957A970814}" destId="{33F74C9D-9B1E-4F1B-B8C1-EB7A0EB613C8}" srcOrd="20" destOrd="0" presId="urn:microsoft.com/office/officeart/2005/8/layout/list1"/>
    <dgm:cxn modelId="{F4F923A7-572B-4AE9-8327-617112375F90}" type="presParOf" srcId="{33F74C9D-9B1E-4F1B-B8C1-EB7A0EB613C8}" destId="{3D97F171-A73E-4EE2-9D76-8D3B39B87207}" srcOrd="0" destOrd="0" presId="urn:microsoft.com/office/officeart/2005/8/layout/list1"/>
    <dgm:cxn modelId="{BFA681B4-30F1-4C47-BBAD-A7A71FEC706C}" type="presParOf" srcId="{33F74C9D-9B1E-4F1B-B8C1-EB7A0EB613C8}" destId="{018C4BFF-5DB7-47DB-ACF0-93FE0EC154DD}" srcOrd="1" destOrd="0" presId="urn:microsoft.com/office/officeart/2005/8/layout/list1"/>
    <dgm:cxn modelId="{21E9D767-CF2A-48EC-80F8-29B282B2D0C6}" type="presParOf" srcId="{53C7165D-62A9-4FDB-8023-11957A970814}" destId="{8D9322CB-8916-4CAE-9D62-AEC14C471D73}" srcOrd="21" destOrd="0" presId="urn:microsoft.com/office/officeart/2005/8/layout/list1"/>
    <dgm:cxn modelId="{8E36DB33-DD5D-4E7A-ACBF-1630B0FDF5DD}" type="presParOf" srcId="{53C7165D-62A9-4FDB-8023-11957A970814}" destId="{E90BCF36-C1FF-4F4E-B3AA-97E971798015}" srcOrd="22" destOrd="0" presId="urn:microsoft.com/office/officeart/2005/8/layout/list1"/>
    <dgm:cxn modelId="{F83018D4-D9B5-4ADF-BF86-3757C96B6A61}" type="presParOf" srcId="{53C7165D-62A9-4FDB-8023-11957A970814}" destId="{81897AEC-127B-4574-9148-9141022B0917}" srcOrd="23" destOrd="0" presId="urn:microsoft.com/office/officeart/2005/8/layout/list1"/>
    <dgm:cxn modelId="{958A1352-E62C-4F66-ADB3-5FA1210A5C87}" type="presParOf" srcId="{53C7165D-62A9-4FDB-8023-11957A970814}" destId="{A2D34AB1-FC72-4A6D-BB8B-CE214AE39E3B}" srcOrd="24" destOrd="0" presId="urn:microsoft.com/office/officeart/2005/8/layout/list1"/>
    <dgm:cxn modelId="{0DE62C46-B3FE-420C-80E5-9E92094D8BAC}" type="presParOf" srcId="{A2D34AB1-FC72-4A6D-BB8B-CE214AE39E3B}" destId="{495D5990-33EF-4414-AD70-3CCBD21FB58A}" srcOrd="0" destOrd="0" presId="urn:microsoft.com/office/officeart/2005/8/layout/list1"/>
    <dgm:cxn modelId="{0CFBACCC-6EA5-4C73-91D7-E45D4FDD243A}" type="presParOf" srcId="{A2D34AB1-FC72-4A6D-BB8B-CE214AE39E3B}" destId="{940E9ACA-EE6B-4E39-8458-84B15A518459}" srcOrd="1" destOrd="0" presId="urn:microsoft.com/office/officeart/2005/8/layout/list1"/>
    <dgm:cxn modelId="{812D0086-7137-4574-8C50-3C12E636D0BF}" type="presParOf" srcId="{53C7165D-62A9-4FDB-8023-11957A970814}" destId="{A0CEA380-A7E4-4A85-B595-333A860C69DD}" srcOrd="25" destOrd="0" presId="urn:microsoft.com/office/officeart/2005/8/layout/list1"/>
    <dgm:cxn modelId="{29318D4B-95FA-4CBF-8715-4DBFCDD0ADBE}" type="presParOf" srcId="{53C7165D-62A9-4FDB-8023-11957A970814}" destId="{6811B5E4-E272-45A5-A553-EFBDA8116A4E}" srcOrd="26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4EBAB-76BA-4426-8F07-1DD09C5BACF0}" type="doc">
      <dgm:prSet loTypeId="urn:microsoft.com/office/officeart/2005/8/layout/cycle6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D414F59-F738-4E0F-99B8-F252F729274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Теоретическая база</a:t>
          </a:r>
          <a:endParaRPr lang="ru-RU" sz="1600" b="1" dirty="0">
            <a:solidFill>
              <a:srgbClr val="481D00"/>
            </a:solidFill>
          </a:endParaRPr>
        </a:p>
      </dgm:t>
    </dgm:pt>
    <dgm:pt modelId="{4D112094-C7EA-40BE-92ED-635E84881CBC}" type="parTrans" cxnId="{0349B381-0E9C-418E-9C85-0B50C1E5CBCB}">
      <dgm:prSet/>
      <dgm:spPr/>
      <dgm:t>
        <a:bodyPr/>
        <a:lstStyle/>
        <a:p>
          <a:endParaRPr lang="ru-RU"/>
        </a:p>
      </dgm:t>
    </dgm:pt>
    <dgm:pt modelId="{567BDCAB-C327-485A-A364-8347245B4F98}" type="sibTrans" cxnId="{0349B381-0E9C-418E-9C85-0B50C1E5CBCB}">
      <dgm:prSet/>
      <dgm:spPr/>
      <dgm:t>
        <a:bodyPr/>
        <a:lstStyle/>
        <a:p>
          <a:endParaRPr lang="ru-RU"/>
        </a:p>
      </dgm:t>
    </dgm:pt>
    <dgm:pt modelId="{FB97586C-A3B7-480A-A651-06D7B5219603}">
      <dgm:prSet phldrT="[Текст]"/>
      <dgm:spPr/>
      <dgm:t>
        <a:bodyPr/>
        <a:lstStyle/>
        <a:p>
          <a:r>
            <a:rPr lang="ru-RU" b="1" dirty="0" smtClean="0">
              <a:solidFill>
                <a:srgbClr val="481D00"/>
              </a:solidFill>
            </a:rPr>
            <a:t>Новизна</a:t>
          </a:r>
          <a:endParaRPr lang="ru-RU" b="1" dirty="0">
            <a:solidFill>
              <a:srgbClr val="481D00"/>
            </a:solidFill>
          </a:endParaRPr>
        </a:p>
      </dgm:t>
    </dgm:pt>
    <dgm:pt modelId="{65CAB8C2-361F-4EA1-9CFB-86DF500F2CAA}" type="parTrans" cxnId="{C4C6558E-02A3-4390-93F7-B53F6806547D}">
      <dgm:prSet/>
      <dgm:spPr/>
      <dgm:t>
        <a:bodyPr/>
        <a:lstStyle/>
        <a:p>
          <a:endParaRPr lang="ru-RU"/>
        </a:p>
      </dgm:t>
    </dgm:pt>
    <dgm:pt modelId="{CF9B739B-8228-4992-BF77-0E36C319473C}" type="sibTrans" cxnId="{C4C6558E-02A3-4390-93F7-B53F6806547D}">
      <dgm:prSet/>
      <dgm:spPr/>
      <dgm:t>
        <a:bodyPr/>
        <a:lstStyle/>
        <a:p>
          <a:endParaRPr lang="ru-RU"/>
        </a:p>
      </dgm:t>
    </dgm:pt>
    <dgm:pt modelId="{DA787B60-20EC-4E19-8F75-D46261549D5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Предложение модели</a:t>
          </a:r>
          <a:endParaRPr lang="ru-RU" sz="1600" b="1" dirty="0">
            <a:solidFill>
              <a:srgbClr val="481D00"/>
            </a:solidFill>
          </a:endParaRPr>
        </a:p>
      </dgm:t>
    </dgm:pt>
    <dgm:pt modelId="{8A468CFC-92D9-4C34-809F-663843285DF5}" type="parTrans" cxnId="{64B1F478-2638-4767-B635-BE283C47C08E}">
      <dgm:prSet/>
      <dgm:spPr/>
      <dgm:t>
        <a:bodyPr/>
        <a:lstStyle/>
        <a:p>
          <a:endParaRPr lang="ru-RU"/>
        </a:p>
      </dgm:t>
    </dgm:pt>
    <dgm:pt modelId="{88CDAD36-F2D6-4238-969E-C49C975B85B2}" type="sibTrans" cxnId="{64B1F478-2638-4767-B635-BE283C47C08E}">
      <dgm:prSet/>
      <dgm:spPr/>
      <dgm:t>
        <a:bodyPr/>
        <a:lstStyle/>
        <a:p>
          <a:endParaRPr lang="ru-RU"/>
        </a:p>
      </dgm:t>
    </dgm:pt>
    <dgm:pt modelId="{536D9907-DC95-47AA-8A1C-44DAE771509C}">
      <dgm:prSet phldrT="[Текст]"/>
      <dgm:spPr/>
      <dgm:t>
        <a:bodyPr/>
        <a:lstStyle/>
        <a:p>
          <a:r>
            <a:rPr lang="ru-RU" b="1" dirty="0" smtClean="0">
              <a:solidFill>
                <a:srgbClr val="481D00"/>
              </a:solidFill>
            </a:rPr>
            <a:t>Поиск диагностического инструментария и программно-методического обеспечения</a:t>
          </a:r>
          <a:endParaRPr lang="ru-RU" b="1" dirty="0">
            <a:solidFill>
              <a:srgbClr val="481D00"/>
            </a:solidFill>
          </a:endParaRPr>
        </a:p>
      </dgm:t>
    </dgm:pt>
    <dgm:pt modelId="{14BDAD44-4E09-40D4-85BA-A58F7F8E282A}" type="parTrans" cxnId="{915D62BA-DFCD-4C2C-9A24-48697B52C376}">
      <dgm:prSet/>
      <dgm:spPr/>
      <dgm:t>
        <a:bodyPr/>
        <a:lstStyle/>
        <a:p>
          <a:endParaRPr lang="ru-RU"/>
        </a:p>
      </dgm:t>
    </dgm:pt>
    <dgm:pt modelId="{20B426DE-BE62-4B09-9CD7-581AB5041291}" type="sibTrans" cxnId="{915D62BA-DFCD-4C2C-9A24-48697B52C376}">
      <dgm:prSet/>
      <dgm:spPr/>
      <dgm:t>
        <a:bodyPr/>
        <a:lstStyle/>
        <a:p>
          <a:endParaRPr lang="ru-RU"/>
        </a:p>
      </dgm:t>
    </dgm:pt>
    <dgm:pt modelId="{7B91EA7A-5B59-4C77-84B0-1FB99C0F056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Методологическая основа</a:t>
          </a:r>
          <a:endParaRPr lang="ru-RU" sz="1600" b="1" dirty="0">
            <a:solidFill>
              <a:srgbClr val="481D00"/>
            </a:solidFill>
          </a:endParaRPr>
        </a:p>
      </dgm:t>
    </dgm:pt>
    <dgm:pt modelId="{4D8ABF3F-CE56-41C5-A846-126CA39955E1}" type="parTrans" cxnId="{E5F78512-FBD5-411D-86A9-189EA9FE4B76}">
      <dgm:prSet/>
      <dgm:spPr/>
      <dgm:t>
        <a:bodyPr/>
        <a:lstStyle/>
        <a:p>
          <a:endParaRPr lang="ru-RU"/>
        </a:p>
      </dgm:t>
    </dgm:pt>
    <dgm:pt modelId="{3295F1DA-52B0-4F9C-9EC2-F62E038ADF75}" type="sibTrans" cxnId="{E5F78512-FBD5-411D-86A9-189EA9FE4B76}">
      <dgm:prSet/>
      <dgm:spPr/>
      <dgm:t>
        <a:bodyPr/>
        <a:lstStyle/>
        <a:p>
          <a:endParaRPr lang="ru-RU"/>
        </a:p>
      </dgm:t>
    </dgm:pt>
    <dgm:pt modelId="{A43F85C3-0030-47F6-9E53-77D5105AB984}">
      <dgm:prSet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Определение педагогических условий</a:t>
          </a:r>
          <a:endParaRPr lang="ru-RU" sz="1600" b="1" dirty="0">
            <a:solidFill>
              <a:srgbClr val="481D00"/>
            </a:solidFill>
          </a:endParaRPr>
        </a:p>
      </dgm:t>
    </dgm:pt>
    <dgm:pt modelId="{7C600C0D-93FA-46D7-97DB-C5A6FF310D50}" type="parTrans" cxnId="{B927C184-43F2-4655-8F29-28293A9AC711}">
      <dgm:prSet/>
      <dgm:spPr/>
      <dgm:t>
        <a:bodyPr/>
        <a:lstStyle/>
        <a:p>
          <a:endParaRPr lang="ru-RU"/>
        </a:p>
      </dgm:t>
    </dgm:pt>
    <dgm:pt modelId="{E09B05F8-A4F8-46EF-8AF5-F6A5DD7404ED}" type="sibTrans" cxnId="{B927C184-43F2-4655-8F29-28293A9AC71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FA9EADE-466D-4BD0-8050-586659262228}">
      <dgm:prSet/>
      <dgm:spPr/>
      <dgm:t>
        <a:bodyPr/>
        <a:lstStyle/>
        <a:p>
          <a:r>
            <a:rPr lang="ru-RU" b="1" dirty="0" smtClean="0">
              <a:solidFill>
                <a:srgbClr val="481D00"/>
              </a:solidFill>
            </a:rPr>
            <a:t>Определение специфики.</a:t>
          </a:r>
          <a:endParaRPr lang="ru-RU" b="1" dirty="0">
            <a:solidFill>
              <a:srgbClr val="481D00"/>
            </a:solidFill>
          </a:endParaRPr>
        </a:p>
      </dgm:t>
    </dgm:pt>
    <dgm:pt modelId="{1321B6D2-7138-49E1-8118-CD0C339A2CB9}" type="parTrans" cxnId="{CD643F99-93C2-4055-9EC7-6B4E4EE74014}">
      <dgm:prSet/>
      <dgm:spPr/>
      <dgm:t>
        <a:bodyPr/>
        <a:lstStyle/>
        <a:p>
          <a:endParaRPr lang="ru-RU"/>
        </a:p>
      </dgm:t>
    </dgm:pt>
    <dgm:pt modelId="{E9C96A13-7007-4DDB-BFC4-9FF5526B1DE9}" type="sibTrans" cxnId="{CD643F99-93C2-4055-9EC7-6B4E4EE74014}">
      <dgm:prSet/>
      <dgm:spPr/>
      <dgm:t>
        <a:bodyPr/>
        <a:lstStyle/>
        <a:p>
          <a:endParaRPr lang="ru-RU"/>
        </a:p>
      </dgm:t>
    </dgm:pt>
    <dgm:pt modelId="{F1487EE0-416A-4EB9-9750-B63E64F1E4DE}">
      <dgm:prSet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Основанность выбора</a:t>
          </a:r>
          <a:endParaRPr lang="ru-RU" sz="1600" b="1" dirty="0">
            <a:solidFill>
              <a:srgbClr val="481D00"/>
            </a:solidFill>
          </a:endParaRPr>
        </a:p>
      </dgm:t>
    </dgm:pt>
    <dgm:pt modelId="{2CE0F37E-7BED-402E-9D84-F5FEFB72338B}" type="parTrans" cxnId="{B65837BD-3277-450F-8F5F-2BE20764C9D5}">
      <dgm:prSet/>
      <dgm:spPr/>
      <dgm:t>
        <a:bodyPr/>
        <a:lstStyle/>
        <a:p>
          <a:endParaRPr lang="ru-RU"/>
        </a:p>
      </dgm:t>
    </dgm:pt>
    <dgm:pt modelId="{A1B4B215-A351-4B4C-88E7-1C624FE275A9}" type="sibTrans" cxnId="{B65837BD-3277-450F-8F5F-2BE20764C9D5}">
      <dgm:prSet/>
      <dgm:spPr/>
      <dgm:t>
        <a:bodyPr/>
        <a:lstStyle/>
        <a:p>
          <a:endParaRPr lang="ru-RU"/>
        </a:p>
      </dgm:t>
    </dgm:pt>
    <dgm:pt modelId="{FD1BA4E7-FD24-4C4F-BFCA-4BC604730259}" type="pres">
      <dgm:prSet presAssocID="{62B4EBAB-76BA-4426-8F07-1DD09C5BAC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43791D-04DF-4881-8285-B5B56EBC06E4}" type="pres">
      <dgm:prSet presAssocID="{AD414F59-F738-4E0F-99B8-F252F7292741}" presName="node" presStyleLbl="node1" presStyleIdx="0" presStyleCnt="8" custScaleX="282827" custRadScaleRad="103166" custRadScaleInc="9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BED0E-6443-4E3C-BA82-D067B0A256BD}" type="pres">
      <dgm:prSet presAssocID="{AD414F59-F738-4E0F-99B8-F252F7292741}" presName="spNode" presStyleCnt="0"/>
      <dgm:spPr/>
    </dgm:pt>
    <dgm:pt modelId="{5AC301CA-DFB1-44D4-B3F9-F29F531625BB}" type="pres">
      <dgm:prSet presAssocID="{567BDCAB-C327-485A-A364-8347245B4F98}" presName="sibTrans" presStyleLbl="sibTrans1D1" presStyleIdx="0" presStyleCnt="8"/>
      <dgm:spPr/>
      <dgm:t>
        <a:bodyPr/>
        <a:lstStyle/>
        <a:p>
          <a:endParaRPr lang="ru-RU"/>
        </a:p>
      </dgm:t>
    </dgm:pt>
    <dgm:pt modelId="{BB7EE706-D667-42C2-968F-32BE9BBB1F14}" type="pres">
      <dgm:prSet presAssocID="{A43F85C3-0030-47F6-9E53-77D5105AB984}" presName="node" presStyleLbl="node1" presStyleIdx="1" presStyleCnt="8" custScaleX="315428" custScaleY="129118" custRadScaleRad="127724" custRadScaleInc="102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CDF77-448D-407F-9D63-0F9E3A3D6E92}" type="pres">
      <dgm:prSet presAssocID="{A43F85C3-0030-47F6-9E53-77D5105AB984}" presName="spNode" presStyleCnt="0"/>
      <dgm:spPr/>
    </dgm:pt>
    <dgm:pt modelId="{4FE54303-DD39-4C63-B361-6BF8F1B2B099}" type="pres">
      <dgm:prSet presAssocID="{E09B05F8-A4F8-46EF-8AF5-F6A5DD7404ED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F463A52-DE13-4D67-95EB-928C5293935B}" type="pres">
      <dgm:prSet presAssocID="{FFA9EADE-466D-4BD0-8050-586659262228}" presName="node" presStyleLbl="node1" presStyleIdx="2" presStyleCnt="8" custScaleX="288428" custScaleY="113547" custRadScaleRad="108986" custRadScaleInc="-5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91C34-B2EA-44A5-AF64-6025D37CC006}" type="pres">
      <dgm:prSet presAssocID="{FFA9EADE-466D-4BD0-8050-586659262228}" presName="spNode" presStyleCnt="0"/>
      <dgm:spPr/>
    </dgm:pt>
    <dgm:pt modelId="{3DC27055-5240-4C4C-AD04-6CEF4FE47689}" type="pres">
      <dgm:prSet presAssocID="{E9C96A13-7007-4DDB-BFC4-9FF5526B1DE9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B807E66-C39C-48C1-A823-072BD7D9A2B5}" type="pres">
      <dgm:prSet presAssocID="{F1487EE0-416A-4EB9-9750-B63E64F1E4DE}" presName="node" presStyleLbl="node1" presStyleIdx="3" presStyleCnt="8" custScaleX="335816" custScaleY="118485" custRadScaleRad="111696" custRadScaleInc="-18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0517A-0B78-4970-945F-286DC0FE4601}" type="pres">
      <dgm:prSet presAssocID="{F1487EE0-416A-4EB9-9750-B63E64F1E4DE}" presName="spNode" presStyleCnt="0"/>
      <dgm:spPr/>
    </dgm:pt>
    <dgm:pt modelId="{B8F7F96A-FAA4-40B3-BCEF-44AA4E07B0F6}" type="pres">
      <dgm:prSet presAssocID="{A1B4B215-A351-4B4C-88E7-1C624FE275A9}" presName="sibTrans" presStyleLbl="sibTrans1D1" presStyleIdx="3" presStyleCnt="8"/>
      <dgm:spPr/>
      <dgm:t>
        <a:bodyPr/>
        <a:lstStyle/>
        <a:p>
          <a:endParaRPr lang="ru-RU"/>
        </a:p>
      </dgm:t>
    </dgm:pt>
    <dgm:pt modelId="{C33FEC17-3428-41F6-9E20-123C7B017438}" type="pres">
      <dgm:prSet presAssocID="{FB97586C-A3B7-480A-A651-06D7B5219603}" presName="node" presStyleLbl="node1" presStyleIdx="4" presStyleCnt="8" custScaleX="225252" custRadScaleRad="136557" custRadScaleInc="-366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7347-5EBF-47E7-858C-6977DB70B68F}" type="pres">
      <dgm:prSet presAssocID="{FB97586C-A3B7-480A-A651-06D7B5219603}" presName="spNode" presStyleCnt="0"/>
      <dgm:spPr/>
    </dgm:pt>
    <dgm:pt modelId="{1DD3D749-8E9A-4F93-9E8A-38D7A872EDC2}" type="pres">
      <dgm:prSet presAssocID="{CF9B739B-8228-4992-BF77-0E36C319473C}" presName="sibTrans" presStyleLbl="sibTrans1D1" presStyleIdx="4" presStyleCnt="8"/>
      <dgm:spPr/>
      <dgm:t>
        <a:bodyPr/>
        <a:lstStyle/>
        <a:p>
          <a:endParaRPr lang="ru-RU"/>
        </a:p>
      </dgm:t>
    </dgm:pt>
    <dgm:pt modelId="{A479069F-E350-4333-8E49-5C30784A18E4}" type="pres">
      <dgm:prSet presAssocID="{DA787B60-20EC-4E19-8F75-D46261549D52}" presName="node" presStyleLbl="node1" presStyleIdx="5" presStyleCnt="8" custScaleX="301307" custRadScaleRad="137819" custRadScaleInc="78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517DE-E4CF-497E-9BD3-D975558BE57A}" type="pres">
      <dgm:prSet presAssocID="{DA787B60-20EC-4E19-8F75-D46261549D52}" presName="spNode" presStyleCnt="0"/>
      <dgm:spPr/>
    </dgm:pt>
    <dgm:pt modelId="{82A9B3EB-69C3-495C-A7FC-F55BF1AE400F}" type="pres">
      <dgm:prSet presAssocID="{88CDAD36-F2D6-4238-969E-C49C975B85B2}" presName="sibTrans" presStyleLbl="sibTrans1D1" presStyleIdx="5" presStyleCnt="8"/>
      <dgm:spPr/>
      <dgm:t>
        <a:bodyPr/>
        <a:lstStyle/>
        <a:p>
          <a:endParaRPr lang="ru-RU"/>
        </a:p>
      </dgm:t>
    </dgm:pt>
    <dgm:pt modelId="{C9DE9618-5451-4BF9-82E6-B262872B17E7}" type="pres">
      <dgm:prSet presAssocID="{536D9907-DC95-47AA-8A1C-44DAE771509C}" presName="node" presStyleLbl="node1" presStyleIdx="6" presStyleCnt="8" custScaleX="321010" custScaleY="216772" custRadScaleRad="111339" custRadScaleInc="-30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D9035-1173-4FAF-9728-3B244F0A520B}" type="pres">
      <dgm:prSet presAssocID="{536D9907-DC95-47AA-8A1C-44DAE771509C}" presName="spNode" presStyleCnt="0"/>
      <dgm:spPr/>
    </dgm:pt>
    <dgm:pt modelId="{8D794B8C-9563-4D0C-B032-0F7938D2D336}" type="pres">
      <dgm:prSet presAssocID="{20B426DE-BE62-4B09-9CD7-581AB5041291}" presName="sibTrans" presStyleLbl="sibTrans1D1" presStyleIdx="6" presStyleCnt="8"/>
      <dgm:spPr/>
      <dgm:t>
        <a:bodyPr/>
        <a:lstStyle/>
        <a:p>
          <a:endParaRPr lang="ru-RU"/>
        </a:p>
      </dgm:t>
    </dgm:pt>
    <dgm:pt modelId="{E4D959AA-85FB-42DE-B29D-A6B1726B0BDB}" type="pres">
      <dgm:prSet presAssocID="{7B91EA7A-5B59-4C77-84B0-1FB99C0F056E}" presName="node" presStyleLbl="node1" presStyleIdx="7" presStyleCnt="8" custScaleX="285994" custScaleY="129118" custRadScaleRad="129162" custRadScaleInc="-124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15ADD-D6ED-45F6-88CC-AC5D94806C44}" type="pres">
      <dgm:prSet presAssocID="{7B91EA7A-5B59-4C77-84B0-1FB99C0F056E}" presName="spNode" presStyleCnt="0"/>
      <dgm:spPr/>
    </dgm:pt>
    <dgm:pt modelId="{ED49AC07-D269-4ADD-9540-ADFDA0885F0B}" type="pres">
      <dgm:prSet presAssocID="{3295F1DA-52B0-4F9C-9EC2-F62E038ADF75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9436DF95-FFC7-4D1B-931E-E01080EB25CD}" type="presOf" srcId="{7B91EA7A-5B59-4C77-84B0-1FB99C0F056E}" destId="{E4D959AA-85FB-42DE-B29D-A6B1726B0BDB}" srcOrd="0" destOrd="0" presId="urn:microsoft.com/office/officeart/2005/8/layout/cycle6"/>
    <dgm:cxn modelId="{D96DF074-65F8-4F35-917A-A038555199EF}" type="presOf" srcId="{E9C96A13-7007-4DDB-BFC4-9FF5526B1DE9}" destId="{3DC27055-5240-4C4C-AD04-6CEF4FE47689}" srcOrd="0" destOrd="0" presId="urn:microsoft.com/office/officeart/2005/8/layout/cycle6"/>
    <dgm:cxn modelId="{64B1F478-2638-4767-B635-BE283C47C08E}" srcId="{62B4EBAB-76BA-4426-8F07-1DD09C5BACF0}" destId="{DA787B60-20EC-4E19-8F75-D46261549D52}" srcOrd="5" destOrd="0" parTransId="{8A468CFC-92D9-4C34-809F-663843285DF5}" sibTransId="{88CDAD36-F2D6-4238-969E-C49C975B85B2}"/>
    <dgm:cxn modelId="{5852DEE5-CA59-4886-985A-C8735B29DC22}" type="presOf" srcId="{62B4EBAB-76BA-4426-8F07-1DD09C5BACF0}" destId="{FD1BA4E7-FD24-4C4F-BFCA-4BC604730259}" srcOrd="0" destOrd="0" presId="urn:microsoft.com/office/officeart/2005/8/layout/cycle6"/>
    <dgm:cxn modelId="{B65837BD-3277-450F-8F5F-2BE20764C9D5}" srcId="{62B4EBAB-76BA-4426-8F07-1DD09C5BACF0}" destId="{F1487EE0-416A-4EB9-9750-B63E64F1E4DE}" srcOrd="3" destOrd="0" parTransId="{2CE0F37E-7BED-402E-9D84-F5FEFB72338B}" sibTransId="{A1B4B215-A351-4B4C-88E7-1C624FE275A9}"/>
    <dgm:cxn modelId="{88791374-00CA-40DA-8167-5342197038CC}" type="presOf" srcId="{3295F1DA-52B0-4F9C-9EC2-F62E038ADF75}" destId="{ED49AC07-D269-4ADD-9540-ADFDA0885F0B}" srcOrd="0" destOrd="0" presId="urn:microsoft.com/office/officeart/2005/8/layout/cycle6"/>
    <dgm:cxn modelId="{5B39AC2A-FCD9-4DFC-BCBD-6ECE2F50CC08}" type="presOf" srcId="{567BDCAB-C327-485A-A364-8347245B4F98}" destId="{5AC301CA-DFB1-44D4-B3F9-F29F531625BB}" srcOrd="0" destOrd="0" presId="urn:microsoft.com/office/officeart/2005/8/layout/cycle6"/>
    <dgm:cxn modelId="{5E71035D-AD05-42D0-A575-19AD48B947D8}" type="presOf" srcId="{20B426DE-BE62-4B09-9CD7-581AB5041291}" destId="{8D794B8C-9563-4D0C-B032-0F7938D2D336}" srcOrd="0" destOrd="0" presId="urn:microsoft.com/office/officeart/2005/8/layout/cycle6"/>
    <dgm:cxn modelId="{603EDF60-3502-48AA-9296-74FCF2C7EB22}" type="presOf" srcId="{AD414F59-F738-4E0F-99B8-F252F7292741}" destId="{7243791D-04DF-4881-8285-B5B56EBC06E4}" srcOrd="0" destOrd="0" presId="urn:microsoft.com/office/officeart/2005/8/layout/cycle6"/>
    <dgm:cxn modelId="{CD643F99-93C2-4055-9EC7-6B4E4EE74014}" srcId="{62B4EBAB-76BA-4426-8F07-1DD09C5BACF0}" destId="{FFA9EADE-466D-4BD0-8050-586659262228}" srcOrd="2" destOrd="0" parTransId="{1321B6D2-7138-49E1-8118-CD0C339A2CB9}" sibTransId="{E9C96A13-7007-4DDB-BFC4-9FF5526B1DE9}"/>
    <dgm:cxn modelId="{6782FF25-4DF9-449F-AB97-76A3FE5F0076}" type="presOf" srcId="{FFA9EADE-466D-4BD0-8050-586659262228}" destId="{EF463A52-DE13-4D67-95EB-928C5293935B}" srcOrd="0" destOrd="0" presId="urn:microsoft.com/office/officeart/2005/8/layout/cycle6"/>
    <dgm:cxn modelId="{0349B381-0E9C-418E-9C85-0B50C1E5CBCB}" srcId="{62B4EBAB-76BA-4426-8F07-1DD09C5BACF0}" destId="{AD414F59-F738-4E0F-99B8-F252F7292741}" srcOrd="0" destOrd="0" parTransId="{4D112094-C7EA-40BE-92ED-635E84881CBC}" sibTransId="{567BDCAB-C327-485A-A364-8347245B4F98}"/>
    <dgm:cxn modelId="{FDC95625-C561-4861-884A-8C06B0A33585}" type="presOf" srcId="{A1B4B215-A351-4B4C-88E7-1C624FE275A9}" destId="{B8F7F96A-FAA4-40B3-BCEF-44AA4E07B0F6}" srcOrd="0" destOrd="0" presId="urn:microsoft.com/office/officeart/2005/8/layout/cycle6"/>
    <dgm:cxn modelId="{B710466C-D9C4-48FC-8D3D-DFC0F6D74A21}" type="presOf" srcId="{88CDAD36-F2D6-4238-969E-C49C975B85B2}" destId="{82A9B3EB-69C3-495C-A7FC-F55BF1AE400F}" srcOrd="0" destOrd="0" presId="urn:microsoft.com/office/officeart/2005/8/layout/cycle6"/>
    <dgm:cxn modelId="{DAE9EB74-9DF7-4064-9B19-8F1E6BDD1A49}" type="presOf" srcId="{DA787B60-20EC-4E19-8F75-D46261549D52}" destId="{A479069F-E350-4333-8E49-5C30784A18E4}" srcOrd="0" destOrd="0" presId="urn:microsoft.com/office/officeart/2005/8/layout/cycle6"/>
    <dgm:cxn modelId="{54DFCB41-9D1C-402B-B9F8-77CF15433D00}" type="presOf" srcId="{F1487EE0-416A-4EB9-9750-B63E64F1E4DE}" destId="{0B807E66-C39C-48C1-A823-072BD7D9A2B5}" srcOrd="0" destOrd="0" presId="urn:microsoft.com/office/officeart/2005/8/layout/cycle6"/>
    <dgm:cxn modelId="{28642D2C-AEF8-4BF5-AE53-8087A057C9E3}" type="presOf" srcId="{FB97586C-A3B7-480A-A651-06D7B5219603}" destId="{C33FEC17-3428-41F6-9E20-123C7B017438}" srcOrd="0" destOrd="0" presId="urn:microsoft.com/office/officeart/2005/8/layout/cycle6"/>
    <dgm:cxn modelId="{2AEF33F5-FF1A-493C-8F88-A6426900F589}" type="presOf" srcId="{A43F85C3-0030-47F6-9E53-77D5105AB984}" destId="{BB7EE706-D667-42C2-968F-32BE9BBB1F14}" srcOrd="0" destOrd="0" presId="urn:microsoft.com/office/officeart/2005/8/layout/cycle6"/>
    <dgm:cxn modelId="{B927C184-43F2-4655-8F29-28293A9AC711}" srcId="{62B4EBAB-76BA-4426-8F07-1DD09C5BACF0}" destId="{A43F85C3-0030-47F6-9E53-77D5105AB984}" srcOrd="1" destOrd="0" parTransId="{7C600C0D-93FA-46D7-97DB-C5A6FF310D50}" sibTransId="{E09B05F8-A4F8-46EF-8AF5-F6A5DD7404ED}"/>
    <dgm:cxn modelId="{E5F78512-FBD5-411D-86A9-189EA9FE4B76}" srcId="{62B4EBAB-76BA-4426-8F07-1DD09C5BACF0}" destId="{7B91EA7A-5B59-4C77-84B0-1FB99C0F056E}" srcOrd="7" destOrd="0" parTransId="{4D8ABF3F-CE56-41C5-A846-126CA39955E1}" sibTransId="{3295F1DA-52B0-4F9C-9EC2-F62E038ADF75}"/>
    <dgm:cxn modelId="{0AE50C4D-BA59-4D0E-BDE8-698B35D73E2F}" type="presOf" srcId="{536D9907-DC95-47AA-8A1C-44DAE771509C}" destId="{C9DE9618-5451-4BF9-82E6-B262872B17E7}" srcOrd="0" destOrd="0" presId="urn:microsoft.com/office/officeart/2005/8/layout/cycle6"/>
    <dgm:cxn modelId="{C4C6558E-02A3-4390-93F7-B53F6806547D}" srcId="{62B4EBAB-76BA-4426-8F07-1DD09C5BACF0}" destId="{FB97586C-A3B7-480A-A651-06D7B5219603}" srcOrd="4" destOrd="0" parTransId="{65CAB8C2-361F-4EA1-9CFB-86DF500F2CAA}" sibTransId="{CF9B739B-8228-4992-BF77-0E36C319473C}"/>
    <dgm:cxn modelId="{915D62BA-DFCD-4C2C-9A24-48697B52C376}" srcId="{62B4EBAB-76BA-4426-8F07-1DD09C5BACF0}" destId="{536D9907-DC95-47AA-8A1C-44DAE771509C}" srcOrd="6" destOrd="0" parTransId="{14BDAD44-4E09-40D4-85BA-A58F7F8E282A}" sibTransId="{20B426DE-BE62-4B09-9CD7-581AB5041291}"/>
    <dgm:cxn modelId="{BD6CD9B4-4EFB-47E7-8F6E-0BFEDEDFEE58}" type="presOf" srcId="{CF9B739B-8228-4992-BF77-0E36C319473C}" destId="{1DD3D749-8E9A-4F93-9E8A-38D7A872EDC2}" srcOrd="0" destOrd="0" presId="urn:microsoft.com/office/officeart/2005/8/layout/cycle6"/>
    <dgm:cxn modelId="{D0B6F4AE-B129-460C-A5CD-BD731ACB4DC3}" type="presOf" srcId="{E09B05F8-A4F8-46EF-8AF5-F6A5DD7404ED}" destId="{4FE54303-DD39-4C63-B361-6BF8F1B2B099}" srcOrd="0" destOrd="0" presId="urn:microsoft.com/office/officeart/2005/8/layout/cycle6"/>
    <dgm:cxn modelId="{8828DD1C-26D8-4613-A54B-D4E27371016E}" type="presParOf" srcId="{FD1BA4E7-FD24-4C4F-BFCA-4BC604730259}" destId="{7243791D-04DF-4881-8285-B5B56EBC06E4}" srcOrd="0" destOrd="0" presId="urn:microsoft.com/office/officeart/2005/8/layout/cycle6"/>
    <dgm:cxn modelId="{11A0E184-29F2-4CF0-A845-73BEB8263891}" type="presParOf" srcId="{FD1BA4E7-FD24-4C4F-BFCA-4BC604730259}" destId="{A9EBED0E-6443-4E3C-BA82-D067B0A256BD}" srcOrd="1" destOrd="0" presId="urn:microsoft.com/office/officeart/2005/8/layout/cycle6"/>
    <dgm:cxn modelId="{1C6E28F2-C830-4AC9-9E30-04E3F2F5B50D}" type="presParOf" srcId="{FD1BA4E7-FD24-4C4F-BFCA-4BC604730259}" destId="{5AC301CA-DFB1-44D4-B3F9-F29F531625BB}" srcOrd="2" destOrd="0" presId="urn:microsoft.com/office/officeart/2005/8/layout/cycle6"/>
    <dgm:cxn modelId="{9452A75E-7428-4305-97AC-5C94A8E191CF}" type="presParOf" srcId="{FD1BA4E7-FD24-4C4F-BFCA-4BC604730259}" destId="{BB7EE706-D667-42C2-968F-32BE9BBB1F14}" srcOrd="3" destOrd="0" presId="urn:microsoft.com/office/officeart/2005/8/layout/cycle6"/>
    <dgm:cxn modelId="{54E1A307-124B-4391-8835-049517FDDF79}" type="presParOf" srcId="{FD1BA4E7-FD24-4C4F-BFCA-4BC604730259}" destId="{D91CDF77-448D-407F-9D63-0F9E3A3D6E92}" srcOrd="4" destOrd="0" presId="urn:microsoft.com/office/officeart/2005/8/layout/cycle6"/>
    <dgm:cxn modelId="{B461FFFA-C9B8-4FD8-955F-E54FFA6F261B}" type="presParOf" srcId="{FD1BA4E7-FD24-4C4F-BFCA-4BC604730259}" destId="{4FE54303-DD39-4C63-B361-6BF8F1B2B099}" srcOrd="5" destOrd="0" presId="urn:microsoft.com/office/officeart/2005/8/layout/cycle6"/>
    <dgm:cxn modelId="{F74A65F4-015E-4AF3-9DFB-D57D7F079E4E}" type="presParOf" srcId="{FD1BA4E7-FD24-4C4F-BFCA-4BC604730259}" destId="{EF463A52-DE13-4D67-95EB-928C5293935B}" srcOrd="6" destOrd="0" presId="urn:microsoft.com/office/officeart/2005/8/layout/cycle6"/>
    <dgm:cxn modelId="{DFFC5C1E-03A5-457E-8A4B-99979EAF2478}" type="presParOf" srcId="{FD1BA4E7-FD24-4C4F-BFCA-4BC604730259}" destId="{84091C34-B2EA-44A5-AF64-6025D37CC006}" srcOrd="7" destOrd="0" presId="urn:microsoft.com/office/officeart/2005/8/layout/cycle6"/>
    <dgm:cxn modelId="{FEDC8762-BE3B-4F99-AB7B-039E9B163D46}" type="presParOf" srcId="{FD1BA4E7-FD24-4C4F-BFCA-4BC604730259}" destId="{3DC27055-5240-4C4C-AD04-6CEF4FE47689}" srcOrd="8" destOrd="0" presId="urn:microsoft.com/office/officeart/2005/8/layout/cycle6"/>
    <dgm:cxn modelId="{535E7638-EE29-4359-8F8D-8A9E779190D3}" type="presParOf" srcId="{FD1BA4E7-FD24-4C4F-BFCA-4BC604730259}" destId="{0B807E66-C39C-48C1-A823-072BD7D9A2B5}" srcOrd="9" destOrd="0" presId="urn:microsoft.com/office/officeart/2005/8/layout/cycle6"/>
    <dgm:cxn modelId="{2CA015CC-38A3-4FCE-BBCB-A781EFD75641}" type="presParOf" srcId="{FD1BA4E7-FD24-4C4F-BFCA-4BC604730259}" destId="{AE90517A-0B78-4970-945F-286DC0FE4601}" srcOrd="10" destOrd="0" presId="urn:microsoft.com/office/officeart/2005/8/layout/cycle6"/>
    <dgm:cxn modelId="{4953C0CE-C5A7-4FE7-957A-769124F164E6}" type="presParOf" srcId="{FD1BA4E7-FD24-4C4F-BFCA-4BC604730259}" destId="{B8F7F96A-FAA4-40B3-BCEF-44AA4E07B0F6}" srcOrd="11" destOrd="0" presId="urn:microsoft.com/office/officeart/2005/8/layout/cycle6"/>
    <dgm:cxn modelId="{C5F6465F-C675-417C-BE4F-613B4F73979D}" type="presParOf" srcId="{FD1BA4E7-FD24-4C4F-BFCA-4BC604730259}" destId="{C33FEC17-3428-41F6-9E20-123C7B017438}" srcOrd="12" destOrd="0" presId="urn:microsoft.com/office/officeart/2005/8/layout/cycle6"/>
    <dgm:cxn modelId="{93F8AE4A-1EF2-4540-88CD-82052F83EC46}" type="presParOf" srcId="{FD1BA4E7-FD24-4C4F-BFCA-4BC604730259}" destId="{787D7347-5EBF-47E7-858C-6977DB70B68F}" srcOrd="13" destOrd="0" presId="urn:microsoft.com/office/officeart/2005/8/layout/cycle6"/>
    <dgm:cxn modelId="{B2BB0066-9E3D-4FED-8EF4-43E89B5EC206}" type="presParOf" srcId="{FD1BA4E7-FD24-4C4F-BFCA-4BC604730259}" destId="{1DD3D749-8E9A-4F93-9E8A-38D7A872EDC2}" srcOrd="14" destOrd="0" presId="urn:microsoft.com/office/officeart/2005/8/layout/cycle6"/>
    <dgm:cxn modelId="{E8DE006B-8256-4860-AA0E-56AC76E080DA}" type="presParOf" srcId="{FD1BA4E7-FD24-4C4F-BFCA-4BC604730259}" destId="{A479069F-E350-4333-8E49-5C30784A18E4}" srcOrd="15" destOrd="0" presId="urn:microsoft.com/office/officeart/2005/8/layout/cycle6"/>
    <dgm:cxn modelId="{B2A0030B-B90C-41F9-A563-295B005CE55F}" type="presParOf" srcId="{FD1BA4E7-FD24-4C4F-BFCA-4BC604730259}" destId="{113517DE-E4CF-497E-9BD3-D975558BE57A}" srcOrd="16" destOrd="0" presId="urn:microsoft.com/office/officeart/2005/8/layout/cycle6"/>
    <dgm:cxn modelId="{B572584C-DBFF-4173-A4F2-3E5D6FC87B86}" type="presParOf" srcId="{FD1BA4E7-FD24-4C4F-BFCA-4BC604730259}" destId="{82A9B3EB-69C3-495C-A7FC-F55BF1AE400F}" srcOrd="17" destOrd="0" presId="urn:microsoft.com/office/officeart/2005/8/layout/cycle6"/>
    <dgm:cxn modelId="{B7445C75-2154-48F0-B3D7-1CBCAB71E44E}" type="presParOf" srcId="{FD1BA4E7-FD24-4C4F-BFCA-4BC604730259}" destId="{C9DE9618-5451-4BF9-82E6-B262872B17E7}" srcOrd="18" destOrd="0" presId="urn:microsoft.com/office/officeart/2005/8/layout/cycle6"/>
    <dgm:cxn modelId="{090D8A4A-2D92-4FC9-A7D2-2A2581BC8DDA}" type="presParOf" srcId="{FD1BA4E7-FD24-4C4F-BFCA-4BC604730259}" destId="{CCFD9035-1173-4FAF-9728-3B244F0A520B}" srcOrd="19" destOrd="0" presId="urn:microsoft.com/office/officeart/2005/8/layout/cycle6"/>
    <dgm:cxn modelId="{76A05CC3-2A63-4EBF-AF42-A92DEBAD7BEF}" type="presParOf" srcId="{FD1BA4E7-FD24-4C4F-BFCA-4BC604730259}" destId="{8D794B8C-9563-4D0C-B032-0F7938D2D336}" srcOrd="20" destOrd="0" presId="urn:microsoft.com/office/officeart/2005/8/layout/cycle6"/>
    <dgm:cxn modelId="{D8A63869-F810-435F-BC16-22F78CD02F56}" type="presParOf" srcId="{FD1BA4E7-FD24-4C4F-BFCA-4BC604730259}" destId="{E4D959AA-85FB-42DE-B29D-A6B1726B0BDB}" srcOrd="21" destOrd="0" presId="urn:microsoft.com/office/officeart/2005/8/layout/cycle6"/>
    <dgm:cxn modelId="{F56D7B9F-D1F1-4BF4-BE17-37EC67637A00}" type="presParOf" srcId="{FD1BA4E7-FD24-4C4F-BFCA-4BC604730259}" destId="{64515ADD-D6ED-45F6-88CC-AC5D94806C44}" srcOrd="22" destOrd="0" presId="urn:microsoft.com/office/officeart/2005/8/layout/cycle6"/>
    <dgm:cxn modelId="{342182F5-EE31-4DCC-AD84-3E0053776B97}" type="presParOf" srcId="{FD1BA4E7-FD24-4C4F-BFCA-4BC604730259}" destId="{ED49AC07-D269-4ADD-9540-ADFDA0885F0B}" srcOrd="23" destOrd="0" presId="urn:microsoft.com/office/officeart/2005/8/layout/cycle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64D463-9A7E-4048-94C9-F66E45674DD5}" type="doc">
      <dgm:prSet loTypeId="urn:microsoft.com/office/officeart/2005/8/layout/pyramid2" loCatId="pyramid" qsTypeId="urn:microsoft.com/office/officeart/2005/8/quickstyle/3d2" qsCatId="3D" csTypeId="urn:microsoft.com/office/officeart/2005/8/colors/accent6_1" csCatId="accent6" phldr="1"/>
      <dgm:spPr/>
    </dgm:pt>
    <dgm:pt modelId="{DF5BC626-9FE2-467C-913A-89CF3621ABB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481D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Программа развития </a:t>
          </a:r>
          <a:endParaRPr lang="ru-RU" sz="1600" b="1" dirty="0">
            <a:solidFill>
              <a:srgbClr val="481D00"/>
            </a:solidFill>
          </a:endParaRPr>
        </a:p>
      </dgm:t>
    </dgm:pt>
    <dgm:pt modelId="{FC0CF181-985F-4CFD-8661-1EA93F863921}" type="parTrans" cxnId="{062BC29C-AC17-4E5F-9B57-D7D5723466CE}">
      <dgm:prSet/>
      <dgm:spPr/>
      <dgm:t>
        <a:bodyPr/>
        <a:lstStyle/>
        <a:p>
          <a:endParaRPr lang="ru-RU"/>
        </a:p>
      </dgm:t>
    </dgm:pt>
    <dgm:pt modelId="{7C25109A-CB6B-45E0-9A2A-6A319E482EDC}" type="sibTrans" cxnId="{062BC29C-AC17-4E5F-9B57-D7D5723466CE}">
      <dgm:prSet/>
      <dgm:spPr/>
      <dgm:t>
        <a:bodyPr/>
        <a:lstStyle/>
        <a:p>
          <a:endParaRPr lang="ru-RU"/>
        </a:p>
      </dgm:t>
    </dgm:pt>
    <dgm:pt modelId="{67279335-0DEF-408A-A4E7-5448B071FFB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481D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Планирование, регулирование, контроль, анализ и коррекция </a:t>
          </a:r>
          <a:endParaRPr lang="ru-RU" sz="1600" dirty="0">
            <a:solidFill>
              <a:srgbClr val="481D00"/>
            </a:solidFill>
          </a:endParaRPr>
        </a:p>
      </dgm:t>
    </dgm:pt>
    <dgm:pt modelId="{6D8A624E-8916-4889-B523-0D7E8570710E}" type="parTrans" cxnId="{29525C1B-0955-44BE-9660-6F4BD779ED68}">
      <dgm:prSet/>
      <dgm:spPr/>
      <dgm:t>
        <a:bodyPr/>
        <a:lstStyle/>
        <a:p>
          <a:endParaRPr lang="ru-RU"/>
        </a:p>
      </dgm:t>
    </dgm:pt>
    <dgm:pt modelId="{34E74D4D-B113-4E1B-86CC-0EA468D60D9E}" type="sibTrans" cxnId="{29525C1B-0955-44BE-9660-6F4BD779ED68}">
      <dgm:prSet/>
      <dgm:spPr/>
      <dgm:t>
        <a:bodyPr/>
        <a:lstStyle/>
        <a:p>
          <a:endParaRPr lang="ru-RU"/>
        </a:p>
      </dgm:t>
    </dgm:pt>
    <dgm:pt modelId="{E73EB967-C7CF-4F35-A89E-37C44C906638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481D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Образовательная программа </a:t>
          </a:r>
          <a:endParaRPr lang="ru-RU" sz="1600" dirty="0">
            <a:solidFill>
              <a:srgbClr val="481D00"/>
            </a:solidFill>
          </a:endParaRPr>
        </a:p>
      </dgm:t>
    </dgm:pt>
    <dgm:pt modelId="{C683B517-2B7A-4E84-A4B5-F16B80B28EEE}" type="parTrans" cxnId="{51104DE5-FC2F-4F31-95BB-ED8E5889BE91}">
      <dgm:prSet/>
      <dgm:spPr/>
      <dgm:t>
        <a:bodyPr/>
        <a:lstStyle/>
        <a:p>
          <a:endParaRPr lang="ru-RU"/>
        </a:p>
      </dgm:t>
    </dgm:pt>
    <dgm:pt modelId="{76F711E5-9208-4C1B-AD0A-407924DB523E}" type="sibTrans" cxnId="{51104DE5-FC2F-4F31-95BB-ED8E5889BE91}">
      <dgm:prSet/>
      <dgm:spPr/>
      <dgm:t>
        <a:bodyPr/>
        <a:lstStyle/>
        <a:p>
          <a:endParaRPr lang="ru-RU"/>
        </a:p>
      </dgm:t>
    </dgm:pt>
    <dgm:pt modelId="{0F17AA07-85ED-4797-97AA-3DB4EAAAA257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481D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Сетевое взаимодействие </a:t>
          </a:r>
          <a:endParaRPr lang="ru-RU" sz="1600" b="1" dirty="0">
            <a:solidFill>
              <a:srgbClr val="481D00"/>
            </a:solidFill>
          </a:endParaRPr>
        </a:p>
      </dgm:t>
    </dgm:pt>
    <dgm:pt modelId="{4F10A71F-3C6E-467D-9433-B203896DC8F5}" type="parTrans" cxnId="{DC6D04E5-F246-45AB-B6DE-214423FA3595}">
      <dgm:prSet/>
      <dgm:spPr/>
      <dgm:t>
        <a:bodyPr/>
        <a:lstStyle/>
        <a:p>
          <a:endParaRPr lang="ru-RU"/>
        </a:p>
      </dgm:t>
    </dgm:pt>
    <dgm:pt modelId="{AC6D4EB4-9E2D-4E33-BEEA-7C744447D22E}" type="sibTrans" cxnId="{DC6D04E5-F246-45AB-B6DE-214423FA3595}">
      <dgm:prSet/>
      <dgm:spPr/>
      <dgm:t>
        <a:bodyPr/>
        <a:lstStyle/>
        <a:p>
          <a:endParaRPr lang="ru-RU"/>
        </a:p>
      </dgm:t>
    </dgm:pt>
    <dgm:pt modelId="{E2B71122-0D41-4A6D-BA14-CD0332FA9784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481D0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Программа повышения квалификации педагогов </a:t>
          </a:r>
          <a:endParaRPr lang="ru-RU" sz="1600" b="1" dirty="0">
            <a:solidFill>
              <a:srgbClr val="481D00"/>
            </a:solidFill>
          </a:endParaRPr>
        </a:p>
      </dgm:t>
    </dgm:pt>
    <dgm:pt modelId="{69723A8C-695E-444E-9F14-5376C79EAFC2}" type="parTrans" cxnId="{61F087CA-92C6-42C4-B261-F51D599BDF2C}">
      <dgm:prSet/>
      <dgm:spPr/>
      <dgm:t>
        <a:bodyPr/>
        <a:lstStyle/>
        <a:p>
          <a:endParaRPr lang="ru-RU"/>
        </a:p>
      </dgm:t>
    </dgm:pt>
    <dgm:pt modelId="{1BA62558-5C1C-482C-9F74-AB179134D56F}" type="sibTrans" cxnId="{61F087CA-92C6-42C4-B261-F51D599BDF2C}">
      <dgm:prSet/>
      <dgm:spPr/>
      <dgm:t>
        <a:bodyPr/>
        <a:lstStyle/>
        <a:p>
          <a:endParaRPr lang="ru-RU"/>
        </a:p>
      </dgm:t>
    </dgm:pt>
    <dgm:pt modelId="{5552E748-B88C-469F-B008-2221B1E56DCC}" type="pres">
      <dgm:prSet presAssocID="{0064D463-9A7E-4048-94C9-F66E45674DD5}" presName="compositeShape" presStyleCnt="0">
        <dgm:presLayoutVars>
          <dgm:dir/>
          <dgm:resizeHandles/>
        </dgm:presLayoutVars>
      </dgm:prSet>
      <dgm:spPr/>
    </dgm:pt>
    <dgm:pt modelId="{E5E87F1A-D45A-4AEC-881B-46FAB57A10F2}" type="pres">
      <dgm:prSet presAssocID="{0064D463-9A7E-4048-94C9-F66E45674DD5}" presName="pyramid" presStyleLbl="node1" presStyleIdx="0" presStyleCnt="1" custLinFactNeighborX="-4529"/>
      <dgm:spPr>
        <a:ln>
          <a:solidFill>
            <a:srgbClr val="481D00"/>
          </a:solidFill>
        </a:ln>
      </dgm:spPr>
    </dgm:pt>
    <dgm:pt modelId="{195F958F-21E8-4009-868E-D856B05684A1}" type="pres">
      <dgm:prSet presAssocID="{0064D463-9A7E-4048-94C9-F66E45674DD5}" presName="theList" presStyleCnt="0"/>
      <dgm:spPr/>
    </dgm:pt>
    <dgm:pt modelId="{A9B4E6AA-DE10-402D-BF78-D64BE4DAB4EE}" type="pres">
      <dgm:prSet presAssocID="{DF5BC626-9FE2-467C-913A-89CF3621ABB5}" presName="aNode" presStyleLbl="fgAcc1" presStyleIdx="0" presStyleCnt="5" custScaleX="81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E1011-E513-489D-AEC1-374AD5078E72}" type="pres">
      <dgm:prSet presAssocID="{DF5BC626-9FE2-467C-913A-89CF3621ABB5}" presName="aSpace" presStyleCnt="0"/>
      <dgm:spPr/>
    </dgm:pt>
    <dgm:pt modelId="{91E4460F-08FC-46FE-BD8B-3E6ECA82A247}" type="pres">
      <dgm:prSet presAssocID="{E73EB967-C7CF-4F35-A89E-37C44C906638}" presName="aNode" presStyleLbl="fgAcc1" presStyleIdx="1" presStyleCnt="5" custScaleX="98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82FD5-78A4-4B5C-8A0A-237EADF62BB0}" type="pres">
      <dgm:prSet presAssocID="{E73EB967-C7CF-4F35-A89E-37C44C906638}" presName="aSpace" presStyleCnt="0"/>
      <dgm:spPr/>
    </dgm:pt>
    <dgm:pt modelId="{09CED61B-3ECD-4DBF-BCEA-70B8FB6E6062}" type="pres">
      <dgm:prSet presAssocID="{0F17AA07-85ED-4797-97AA-3DB4EAAAA257}" presName="aNode" presStyleLbl="fgAcc1" presStyleIdx="2" presStyleCnt="5" custScaleX="106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449BA-6F12-4FBF-81E4-E5ABA673EC8C}" type="pres">
      <dgm:prSet presAssocID="{0F17AA07-85ED-4797-97AA-3DB4EAAAA257}" presName="aSpace" presStyleCnt="0"/>
      <dgm:spPr/>
    </dgm:pt>
    <dgm:pt modelId="{609045A9-1CB6-48B1-A022-F9E8C89E8693}" type="pres">
      <dgm:prSet presAssocID="{E2B71122-0D41-4A6D-BA14-CD0332FA9784}" presName="aNode" presStyleLbl="fgAcc1" presStyleIdx="3" presStyleCnt="5" custScaleX="123540" custScaleY="109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C2670-AD6B-4BE3-AE2D-F2A421A31217}" type="pres">
      <dgm:prSet presAssocID="{E2B71122-0D41-4A6D-BA14-CD0332FA9784}" presName="aSpace" presStyleCnt="0"/>
      <dgm:spPr/>
    </dgm:pt>
    <dgm:pt modelId="{0D1E8D35-292B-432C-B4AE-CBA9FD25BEE3}" type="pres">
      <dgm:prSet presAssocID="{67279335-0DEF-408A-A4E7-5448B071FFB2}" presName="aNode" presStyleLbl="fgAcc1" presStyleIdx="4" presStyleCnt="5" custScaleX="145833" custScaleY="134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E04CD-5615-4724-B76C-0BD522B32FB7}" type="pres">
      <dgm:prSet presAssocID="{67279335-0DEF-408A-A4E7-5448B071FFB2}" presName="aSpace" presStyleCnt="0"/>
      <dgm:spPr/>
    </dgm:pt>
  </dgm:ptLst>
  <dgm:cxnLst>
    <dgm:cxn modelId="{61F087CA-92C6-42C4-B261-F51D599BDF2C}" srcId="{0064D463-9A7E-4048-94C9-F66E45674DD5}" destId="{E2B71122-0D41-4A6D-BA14-CD0332FA9784}" srcOrd="3" destOrd="0" parTransId="{69723A8C-695E-444E-9F14-5376C79EAFC2}" sibTransId="{1BA62558-5C1C-482C-9F74-AB179134D56F}"/>
    <dgm:cxn modelId="{ECC0EC92-8D55-4729-8277-A22D594075E1}" type="presOf" srcId="{E2B71122-0D41-4A6D-BA14-CD0332FA9784}" destId="{609045A9-1CB6-48B1-A022-F9E8C89E8693}" srcOrd="0" destOrd="0" presId="urn:microsoft.com/office/officeart/2005/8/layout/pyramid2"/>
    <dgm:cxn modelId="{51104DE5-FC2F-4F31-95BB-ED8E5889BE91}" srcId="{0064D463-9A7E-4048-94C9-F66E45674DD5}" destId="{E73EB967-C7CF-4F35-A89E-37C44C906638}" srcOrd="1" destOrd="0" parTransId="{C683B517-2B7A-4E84-A4B5-F16B80B28EEE}" sibTransId="{76F711E5-9208-4C1B-AD0A-407924DB523E}"/>
    <dgm:cxn modelId="{E1C64528-6A12-44E9-BED6-680B7EC7734A}" type="presOf" srcId="{0064D463-9A7E-4048-94C9-F66E45674DD5}" destId="{5552E748-B88C-469F-B008-2221B1E56DCC}" srcOrd="0" destOrd="0" presId="urn:microsoft.com/office/officeart/2005/8/layout/pyramid2"/>
    <dgm:cxn modelId="{DC6D04E5-F246-45AB-B6DE-214423FA3595}" srcId="{0064D463-9A7E-4048-94C9-F66E45674DD5}" destId="{0F17AA07-85ED-4797-97AA-3DB4EAAAA257}" srcOrd="2" destOrd="0" parTransId="{4F10A71F-3C6E-467D-9433-B203896DC8F5}" sibTransId="{AC6D4EB4-9E2D-4E33-BEEA-7C744447D22E}"/>
    <dgm:cxn modelId="{29525C1B-0955-44BE-9660-6F4BD779ED68}" srcId="{0064D463-9A7E-4048-94C9-F66E45674DD5}" destId="{67279335-0DEF-408A-A4E7-5448B071FFB2}" srcOrd="4" destOrd="0" parTransId="{6D8A624E-8916-4889-B523-0D7E8570710E}" sibTransId="{34E74D4D-B113-4E1B-86CC-0EA468D60D9E}"/>
    <dgm:cxn modelId="{CA9810C9-7E53-49A1-8756-1B3B295E8BC1}" type="presOf" srcId="{0F17AA07-85ED-4797-97AA-3DB4EAAAA257}" destId="{09CED61B-3ECD-4DBF-BCEA-70B8FB6E6062}" srcOrd="0" destOrd="0" presId="urn:microsoft.com/office/officeart/2005/8/layout/pyramid2"/>
    <dgm:cxn modelId="{497E22B9-77DB-46F7-9779-BAF0E28CEC4A}" type="presOf" srcId="{DF5BC626-9FE2-467C-913A-89CF3621ABB5}" destId="{A9B4E6AA-DE10-402D-BF78-D64BE4DAB4EE}" srcOrd="0" destOrd="0" presId="urn:microsoft.com/office/officeart/2005/8/layout/pyramid2"/>
    <dgm:cxn modelId="{4B4CDF42-0329-4C23-BF5B-1A54ADAF86EC}" type="presOf" srcId="{E73EB967-C7CF-4F35-A89E-37C44C906638}" destId="{91E4460F-08FC-46FE-BD8B-3E6ECA82A247}" srcOrd="0" destOrd="0" presId="urn:microsoft.com/office/officeart/2005/8/layout/pyramid2"/>
    <dgm:cxn modelId="{6AFFF9EA-DFFB-4ACB-8D86-E5E3CD9585F5}" type="presOf" srcId="{67279335-0DEF-408A-A4E7-5448B071FFB2}" destId="{0D1E8D35-292B-432C-B4AE-CBA9FD25BEE3}" srcOrd="0" destOrd="0" presId="urn:microsoft.com/office/officeart/2005/8/layout/pyramid2"/>
    <dgm:cxn modelId="{062BC29C-AC17-4E5F-9B57-D7D5723466CE}" srcId="{0064D463-9A7E-4048-94C9-F66E45674DD5}" destId="{DF5BC626-9FE2-467C-913A-89CF3621ABB5}" srcOrd="0" destOrd="0" parTransId="{FC0CF181-985F-4CFD-8661-1EA93F863921}" sibTransId="{7C25109A-CB6B-45E0-9A2A-6A319E482EDC}"/>
    <dgm:cxn modelId="{C972DFD7-79B5-4C7E-968E-1C90700B2DCB}" type="presParOf" srcId="{5552E748-B88C-469F-B008-2221B1E56DCC}" destId="{E5E87F1A-D45A-4AEC-881B-46FAB57A10F2}" srcOrd="0" destOrd="0" presId="urn:microsoft.com/office/officeart/2005/8/layout/pyramid2"/>
    <dgm:cxn modelId="{2F9F7B56-121C-4180-8332-600A97C1A0B0}" type="presParOf" srcId="{5552E748-B88C-469F-B008-2221B1E56DCC}" destId="{195F958F-21E8-4009-868E-D856B05684A1}" srcOrd="1" destOrd="0" presId="urn:microsoft.com/office/officeart/2005/8/layout/pyramid2"/>
    <dgm:cxn modelId="{32FD8691-09FA-4A1F-8E28-7FEACB119C14}" type="presParOf" srcId="{195F958F-21E8-4009-868E-D856B05684A1}" destId="{A9B4E6AA-DE10-402D-BF78-D64BE4DAB4EE}" srcOrd="0" destOrd="0" presId="urn:microsoft.com/office/officeart/2005/8/layout/pyramid2"/>
    <dgm:cxn modelId="{04D0DCC9-486E-4262-BA2D-7BC2A3C9A6AF}" type="presParOf" srcId="{195F958F-21E8-4009-868E-D856B05684A1}" destId="{DA1E1011-E513-489D-AEC1-374AD5078E72}" srcOrd="1" destOrd="0" presId="urn:microsoft.com/office/officeart/2005/8/layout/pyramid2"/>
    <dgm:cxn modelId="{E5917134-2359-4B46-A00E-435ABF9BBC19}" type="presParOf" srcId="{195F958F-21E8-4009-868E-D856B05684A1}" destId="{91E4460F-08FC-46FE-BD8B-3E6ECA82A247}" srcOrd="2" destOrd="0" presId="urn:microsoft.com/office/officeart/2005/8/layout/pyramid2"/>
    <dgm:cxn modelId="{99D701B5-4F7C-460B-B8B3-AD82D634A04B}" type="presParOf" srcId="{195F958F-21E8-4009-868E-D856B05684A1}" destId="{E2882FD5-78A4-4B5C-8A0A-237EADF62BB0}" srcOrd="3" destOrd="0" presId="urn:microsoft.com/office/officeart/2005/8/layout/pyramid2"/>
    <dgm:cxn modelId="{E7BF4805-21A8-4D66-B530-51FF481FCB6D}" type="presParOf" srcId="{195F958F-21E8-4009-868E-D856B05684A1}" destId="{09CED61B-3ECD-4DBF-BCEA-70B8FB6E6062}" srcOrd="4" destOrd="0" presId="urn:microsoft.com/office/officeart/2005/8/layout/pyramid2"/>
    <dgm:cxn modelId="{DD04DCC9-7DF1-4483-A111-00C4B6B5E680}" type="presParOf" srcId="{195F958F-21E8-4009-868E-D856B05684A1}" destId="{79B449BA-6F12-4FBF-81E4-E5ABA673EC8C}" srcOrd="5" destOrd="0" presId="urn:microsoft.com/office/officeart/2005/8/layout/pyramid2"/>
    <dgm:cxn modelId="{DFAEB14B-3A03-405B-B694-197A2FF3ADF7}" type="presParOf" srcId="{195F958F-21E8-4009-868E-D856B05684A1}" destId="{609045A9-1CB6-48B1-A022-F9E8C89E8693}" srcOrd="6" destOrd="0" presId="urn:microsoft.com/office/officeart/2005/8/layout/pyramid2"/>
    <dgm:cxn modelId="{BA8F1D48-8E3F-4487-911F-A578AFE49E43}" type="presParOf" srcId="{195F958F-21E8-4009-868E-D856B05684A1}" destId="{495C2670-AD6B-4BE3-AE2D-F2A421A31217}" srcOrd="7" destOrd="0" presId="urn:microsoft.com/office/officeart/2005/8/layout/pyramid2"/>
    <dgm:cxn modelId="{3EB09419-EECD-49EF-AFCF-328932ECAED9}" type="presParOf" srcId="{195F958F-21E8-4009-868E-D856B05684A1}" destId="{0D1E8D35-292B-432C-B4AE-CBA9FD25BEE3}" srcOrd="8" destOrd="0" presId="urn:microsoft.com/office/officeart/2005/8/layout/pyramid2"/>
    <dgm:cxn modelId="{5174AEF4-3C2E-4113-BD5D-39D8CDEDA060}" type="presParOf" srcId="{195F958F-21E8-4009-868E-D856B05684A1}" destId="{A89E04CD-5615-4724-B76C-0BD522B32FB7}" srcOrd="9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C0A089-3809-4FE7-B74C-AF7753EDDF3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6D9736-4CCE-4C08-9F6E-EA23CCD1B0E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Разработана, обоснована и на практике апробирована система двухгодичного комплексного обучения дошкольников 5-7 лет основам  спортивных игр.</a:t>
          </a:r>
          <a:endParaRPr lang="ru-RU" sz="1600" b="1" dirty="0">
            <a:solidFill>
              <a:srgbClr val="481D00"/>
            </a:solidFill>
          </a:endParaRPr>
        </a:p>
      </dgm:t>
    </dgm:pt>
    <dgm:pt modelId="{6A05FA25-647E-42FA-A451-C4C76E2B0A13}" type="parTrans" cxnId="{063E88D1-43C4-47BA-A7D3-72753EF92600}">
      <dgm:prSet/>
      <dgm:spPr/>
      <dgm:t>
        <a:bodyPr/>
        <a:lstStyle/>
        <a:p>
          <a:endParaRPr lang="ru-RU"/>
        </a:p>
      </dgm:t>
    </dgm:pt>
    <dgm:pt modelId="{ABB7410F-8E71-4C1A-87A3-F8604E56E543}" type="sibTrans" cxnId="{063E88D1-43C4-47BA-A7D3-72753EF92600}">
      <dgm:prSet/>
      <dgm:spPr/>
      <dgm:t>
        <a:bodyPr/>
        <a:lstStyle/>
        <a:p>
          <a:endParaRPr lang="ru-RU"/>
        </a:p>
      </dgm:t>
    </dgm:pt>
    <dgm:pt modelId="{2C603808-D2A7-40EE-90F6-70B9A5E597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Предложенный алгоритм комплексного обучения позволяет раскрывать двигательный потенциал ребенка, закладывать основы волевых качеств, а также социально адаптировать дошкольника к среде сверстников. Подобраны игры, упражнения, методические указания, которые позволяют проводить обучение в игровой форме, и сохраняют высокий психоэмоциональный  настрой детей.</a:t>
          </a:r>
          <a:endParaRPr lang="ru-RU" sz="1600" dirty="0">
            <a:solidFill>
              <a:srgbClr val="481D00"/>
            </a:solidFill>
          </a:endParaRPr>
        </a:p>
      </dgm:t>
    </dgm:pt>
    <dgm:pt modelId="{630F9D4F-1B1E-43E7-9ABF-A39F50991416}" type="parTrans" cxnId="{55A22754-A019-4F27-9AAA-3597967AED2B}">
      <dgm:prSet/>
      <dgm:spPr/>
      <dgm:t>
        <a:bodyPr/>
        <a:lstStyle/>
        <a:p>
          <a:endParaRPr lang="ru-RU"/>
        </a:p>
      </dgm:t>
    </dgm:pt>
    <dgm:pt modelId="{E841F2CF-E9A7-4E9C-A326-1044ACAAC18A}" type="sibTrans" cxnId="{55A22754-A019-4F27-9AAA-3597967AED2B}">
      <dgm:prSet/>
      <dgm:spPr/>
      <dgm:t>
        <a:bodyPr/>
        <a:lstStyle/>
        <a:p>
          <a:endParaRPr lang="ru-RU"/>
        </a:p>
      </dgm:t>
    </dgm:pt>
    <dgm:pt modelId="{5833319A-E007-47B1-8320-03CE0190A61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Выявлены  одаренные и способные дети и составлен дальнейший маршрут их спортивного развития  совместно со спортивной школой и ЦТР «Гармония».</a:t>
          </a:r>
          <a:endParaRPr lang="ru-RU" sz="1600" b="1" dirty="0">
            <a:solidFill>
              <a:srgbClr val="481D00"/>
            </a:solidFill>
          </a:endParaRPr>
        </a:p>
      </dgm:t>
    </dgm:pt>
    <dgm:pt modelId="{AF824709-0418-497F-AAFF-FD269973E183}" type="parTrans" cxnId="{9D1F40A9-F9E1-49CF-B4F7-DAAB3F4227A5}">
      <dgm:prSet/>
      <dgm:spPr/>
      <dgm:t>
        <a:bodyPr/>
        <a:lstStyle/>
        <a:p>
          <a:endParaRPr lang="ru-RU"/>
        </a:p>
      </dgm:t>
    </dgm:pt>
    <dgm:pt modelId="{8FF441EC-3F35-4B40-BC7D-4F8E52E5520C}" type="sibTrans" cxnId="{9D1F40A9-F9E1-49CF-B4F7-DAAB3F4227A5}">
      <dgm:prSet/>
      <dgm:spPr/>
      <dgm:t>
        <a:bodyPr/>
        <a:lstStyle/>
        <a:p>
          <a:endParaRPr lang="ru-RU"/>
        </a:p>
      </dgm:t>
    </dgm:pt>
    <dgm:pt modelId="{E0E7F8B7-49F2-4447-BA1A-C975EF281EDA}">
      <dgm:prSet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Разработан и успешно внедрен этап совместных занятий родителей и детей при начальном обучении играм. </a:t>
          </a:r>
          <a:endParaRPr lang="ru-RU" sz="1600" b="1" dirty="0">
            <a:solidFill>
              <a:srgbClr val="481D00"/>
            </a:solidFill>
          </a:endParaRPr>
        </a:p>
      </dgm:t>
    </dgm:pt>
    <dgm:pt modelId="{022BAE48-FCC9-48FD-BB36-6250D1284015}" type="parTrans" cxnId="{08038F8A-02AC-4C18-BC57-849255A9B703}">
      <dgm:prSet/>
      <dgm:spPr/>
      <dgm:t>
        <a:bodyPr/>
        <a:lstStyle/>
        <a:p>
          <a:endParaRPr lang="ru-RU"/>
        </a:p>
      </dgm:t>
    </dgm:pt>
    <dgm:pt modelId="{0E02F5E2-82CE-459A-9BA8-B06DDD73B1D0}" type="sibTrans" cxnId="{08038F8A-02AC-4C18-BC57-849255A9B703}">
      <dgm:prSet/>
      <dgm:spPr/>
      <dgm:t>
        <a:bodyPr/>
        <a:lstStyle/>
        <a:p>
          <a:endParaRPr lang="ru-RU"/>
        </a:p>
      </dgm:t>
    </dgm:pt>
    <dgm:pt modelId="{D2AD606C-194A-450A-9777-A4C82E9F8ED6}" type="pres">
      <dgm:prSet presAssocID="{C5C0A089-3809-4FE7-B74C-AF7753EDDF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4BD8D-D1C8-42BC-BC81-7C1A5F23A44F}" type="pres">
      <dgm:prSet presAssocID="{7F6D9736-4CCE-4C08-9F6E-EA23CCD1B0EA}" presName="parentLin" presStyleCnt="0"/>
      <dgm:spPr/>
    </dgm:pt>
    <dgm:pt modelId="{6E7F6A98-091E-4F9F-AA34-84BCAAE7ACA1}" type="pres">
      <dgm:prSet presAssocID="{7F6D9736-4CCE-4C08-9F6E-EA23CCD1B0E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5327FA1-4D6A-4086-AF1A-A1FCE308907B}" type="pres">
      <dgm:prSet presAssocID="{7F6D9736-4CCE-4C08-9F6E-EA23CCD1B0EA}" presName="parentText" presStyleLbl="node1" presStyleIdx="0" presStyleCnt="4" custScaleX="128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72755-C921-4EFB-AFC3-6AF6E9183516}" type="pres">
      <dgm:prSet presAssocID="{7F6D9736-4CCE-4C08-9F6E-EA23CCD1B0EA}" presName="negativeSpace" presStyleCnt="0"/>
      <dgm:spPr/>
    </dgm:pt>
    <dgm:pt modelId="{DB596B36-2FED-4BFA-BE6A-B8433D285A16}" type="pres">
      <dgm:prSet presAssocID="{7F6D9736-4CCE-4C08-9F6E-EA23CCD1B0EA}" presName="childText" presStyleLbl="conFgAcc1" presStyleIdx="0" presStyleCnt="4">
        <dgm:presLayoutVars>
          <dgm:bulletEnabled val="1"/>
        </dgm:presLayoutVars>
      </dgm:prSet>
      <dgm:spPr/>
    </dgm:pt>
    <dgm:pt modelId="{27E87726-87F2-4511-A030-E8BBEFD72113}" type="pres">
      <dgm:prSet presAssocID="{ABB7410F-8E71-4C1A-87A3-F8604E56E543}" presName="spaceBetweenRectangles" presStyleCnt="0"/>
      <dgm:spPr/>
    </dgm:pt>
    <dgm:pt modelId="{EC4A955B-6783-40BD-A886-E4970A3A8F8D}" type="pres">
      <dgm:prSet presAssocID="{E0E7F8B7-49F2-4447-BA1A-C975EF281EDA}" presName="parentLin" presStyleCnt="0"/>
      <dgm:spPr/>
    </dgm:pt>
    <dgm:pt modelId="{2E5A7DDF-EC9A-4FE0-928E-C64661E3D83B}" type="pres">
      <dgm:prSet presAssocID="{E0E7F8B7-49F2-4447-BA1A-C975EF281ED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DB93027-A73B-480A-955D-BDB7E5821916}" type="pres">
      <dgm:prSet presAssocID="{E0E7F8B7-49F2-4447-BA1A-C975EF281EDA}" presName="parentText" presStyleLbl="node1" presStyleIdx="1" presStyleCnt="4" custScaleX="128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7D547-E127-4D5A-98B6-33BC840C688C}" type="pres">
      <dgm:prSet presAssocID="{E0E7F8B7-49F2-4447-BA1A-C975EF281EDA}" presName="negativeSpace" presStyleCnt="0"/>
      <dgm:spPr/>
    </dgm:pt>
    <dgm:pt modelId="{FA2DB2EF-1EEB-4403-8E20-97EA2F00E3F0}" type="pres">
      <dgm:prSet presAssocID="{E0E7F8B7-49F2-4447-BA1A-C975EF281EDA}" presName="childText" presStyleLbl="conFgAcc1" presStyleIdx="1" presStyleCnt="4">
        <dgm:presLayoutVars>
          <dgm:bulletEnabled val="1"/>
        </dgm:presLayoutVars>
      </dgm:prSet>
      <dgm:spPr/>
    </dgm:pt>
    <dgm:pt modelId="{6428A288-951A-4989-91D4-21A0229C65E3}" type="pres">
      <dgm:prSet presAssocID="{0E02F5E2-82CE-459A-9BA8-B06DDD73B1D0}" presName="spaceBetweenRectangles" presStyleCnt="0"/>
      <dgm:spPr/>
    </dgm:pt>
    <dgm:pt modelId="{9D576F6F-6479-448C-B8B4-69DC1CC4358E}" type="pres">
      <dgm:prSet presAssocID="{2C603808-D2A7-40EE-90F6-70B9A5E59749}" presName="parentLin" presStyleCnt="0"/>
      <dgm:spPr/>
    </dgm:pt>
    <dgm:pt modelId="{9160996F-AD99-4883-849A-951571CDFEF9}" type="pres">
      <dgm:prSet presAssocID="{2C603808-D2A7-40EE-90F6-70B9A5E5974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80A5234-9C5C-4E23-A7ED-28754D407797}" type="pres">
      <dgm:prSet presAssocID="{2C603808-D2A7-40EE-90F6-70B9A5E59749}" presName="parentText" presStyleLbl="node1" presStyleIdx="2" presStyleCnt="4" custScaleX="130952" custScaleY="231328" custLinFactNeighborX="-33333" custLinFactNeighborY="-6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8B056-F8AE-4ED6-9319-1515E50115BA}" type="pres">
      <dgm:prSet presAssocID="{2C603808-D2A7-40EE-90F6-70B9A5E59749}" presName="negativeSpace" presStyleCnt="0"/>
      <dgm:spPr/>
    </dgm:pt>
    <dgm:pt modelId="{49189016-7C5E-448D-9BEB-9341F572759F}" type="pres">
      <dgm:prSet presAssocID="{2C603808-D2A7-40EE-90F6-70B9A5E59749}" presName="childText" presStyleLbl="conFgAcc1" presStyleIdx="2" presStyleCnt="4">
        <dgm:presLayoutVars>
          <dgm:bulletEnabled val="1"/>
        </dgm:presLayoutVars>
      </dgm:prSet>
      <dgm:spPr/>
    </dgm:pt>
    <dgm:pt modelId="{155A1C8B-FF54-4C4E-9C7C-E3C9BD7F13FE}" type="pres">
      <dgm:prSet presAssocID="{E841F2CF-E9A7-4E9C-A326-1044ACAAC18A}" presName="spaceBetweenRectangles" presStyleCnt="0"/>
      <dgm:spPr/>
    </dgm:pt>
    <dgm:pt modelId="{53232540-466B-476E-AFA4-9C4E2F3111FF}" type="pres">
      <dgm:prSet presAssocID="{5833319A-E007-47B1-8320-03CE0190A611}" presName="parentLin" presStyleCnt="0"/>
      <dgm:spPr/>
    </dgm:pt>
    <dgm:pt modelId="{23BC40B3-021B-45F5-BE82-8D469A5C2AFD}" type="pres">
      <dgm:prSet presAssocID="{5833319A-E007-47B1-8320-03CE0190A61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246C558-A4D4-49D8-8E04-BB938879265B}" type="pres">
      <dgm:prSet presAssocID="{5833319A-E007-47B1-8320-03CE0190A611}" presName="parentText" presStyleLbl="node1" presStyleIdx="3" presStyleCnt="4" custScaleX="128572" custLinFactNeighborX="-16667" custLinFactNeighborY="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18535-2833-4026-8690-E4F6432346D8}" type="pres">
      <dgm:prSet presAssocID="{5833319A-E007-47B1-8320-03CE0190A611}" presName="negativeSpace" presStyleCnt="0"/>
      <dgm:spPr/>
    </dgm:pt>
    <dgm:pt modelId="{4F193178-6E43-46BE-B348-76B8FCA00316}" type="pres">
      <dgm:prSet presAssocID="{5833319A-E007-47B1-8320-03CE0190A61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AAE2F5-6B04-4180-85B0-342BDC41DE24}" type="presOf" srcId="{E0E7F8B7-49F2-4447-BA1A-C975EF281EDA}" destId="{2E5A7DDF-EC9A-4FE0-928E-C64661E3D83B}" srcOrd="0" destOrd="0" presId="urn:microsoft.com/office/officeart/2005/8/layout/list1"/>
    <dgm:cxn modelId="{1DF6A350-5F38-4D20-A4F9-8096F07314D7}" type="presOf" srcId="{C5C0A089-3809-4FE7-B74C-AF7753EDDF34}" destId="{D2AD606C-194A-450A-9777-A4C82E9F8ED6}" srcOrd="0" destOrd="0" presId="urn:microsoft.com/office/officeart/2005/8/layout/list1"/>
    <dgm:cxn modelId="{CD8AB37A-080A-4C66-85B0-8891E7E62FC6}" type="presOf" srcId="{7F6D9736-4CCE-4C08-9F6E-EA23CCD1B0EA}" destId="{D5327FA1-4D6A-4086-AF1A-A1FCE308907B}" srcOrd="1" destOrd="0" presId="urn:microsoft.com/office/officeart/2005/8/layout/list1"/>
    <dgm:cxn modelId="{31C3AF4B-C09E-48A9-9B4E-2237E675F7CB}" type="presOf" srcId="{2C603808-D2A7-40EE-90F6-70B9A5E59749}" destId="{9160996F-AD99-4883-849A-951571CDFEF9}" srcOrd="0" destOrd="0" presId="urn:microsoft.com/office/officeart/2005/8/layout/list1"/>
    <dgm:cxn modelId="{DE4ED112-06FE-45B5-BBF8-A53BF192713F}" type="presOf" srcId="{2C603808-D2A7-40EE-90F6-70B9A5E59749}" destId="{E80A5234-9C5C-4E23-A7ED-28754D407797}" srcOrd="1" destOrd="0" presId="urn:microsoft.com/office/officeart/2005/8/layout/list1"/>
    <dgm:cxn modelId="{E81BFA52-DD40-463F-9233-AE77475A85E9}" type="presOf" srcId="{5833319A-E007-47B1-8320-03CE0190A611}" destId="{23BC40B3-021B-45F5-BE82-8D469A5C2AFD}" srcOrd="0" destOrd="0" presId="urn:microsoft.com/office/officeart/2005/8/layout/list1"/>
    <dgm:cxn modelId="{E52EA8CD-8725-4E19-B096-2099A5C65D18}" type="presOf" srcId="{E0E7F8B7-49F2-4447-BA1A-C975EF281EDA}" destId="{EDB93027-A73B-480A-955D-BDB7E5821916}" srcOrd="1" destOrd="0" presId="urn:microsoft.com/office/officeart/2005/8/layout/list1"/>
    <dgm:cxn modelId="{9D1F40A9-F9E1-49CF-B4F7-DAAB3F4227A5}" srcId="{C5C0A089-3809-4FE7-B74C-AF7753EDDF34}" destId="{5833319A-E007-47B1-8320-03CE0190A611}" srcOrd="3" destOrd="0" parTransId="{AF824709-0418-497F-AAFF-FD269973E183}" sibTransId="{8FF441EC-3F35-4B40-BC7D-4F8E52E5520C}"/>
    <dgm:cxn modelId="{08038F8A-02AC-4C18-BC57-849255A9B703}" srcId="{C5C0A089-3809-4FE7-B74C-AF7753EDDF34}" destId="{E0E7F8B7-49F2-4447-BA1A-C975EF281EDA}" srcOrd="1" destOrd="0" parTransId="{022BAE48-FCC9-48FD-BB36-6250D1284015}" sibTransId="{0E02F5E2-82CE-459A-9BA8-B06DDD73B1D0}"/>
    <dgm:cxn modelId="{2477594A-F572-42F8-995A-B850510FF034}" type="presOf" srcId="{5833319A-E007-47B1-8320-03CE0190A611}" destId="{4246C558-A4D4-49D8-8E04-BB938879265B}" srcOrd="1" destOrd="0" presId="urn:microsoft.com/office/officeart/2005/8/layout/list1"/>
    <dgm:cxn modelId="{063E88D1-43C4-47BA-A7D3-72753EF92600}" srcId="{C5C0A089-3809-4FE7-B74C-AF7753EDDF34}" destId="{7F6D9736-4CCE-4C08-9F6E-EA23CCD1B0EA}" srcOrd="0" destOrd="0" parTransId="{6A05FA25-647E-42FA-A451-C4C76E2B0A13}" sibTransId="{ABB7410F-8E71-4C1A-87A3-F8604E56E543}"/>
    <dgm:cxn modelId="{55A22754-A019-4F27-9AAA-3597967AED2B}" srcId="{C5C0A089-3809-4FE7-B74C-AF7753EDDF34}" destId="{2C603808-D2A7-40EE-90F6-70B9A5E59749}" srcOrd="2" destOrd="0" parTransId="{630F9D4F-1B1E-43E7-9ABF-A39F50991416}" sibTransId="{E841F2CF-E9A7-4E9C-A326-1044ACAAC18A}"/>
    <dgm:cxn modelId="{4E7A61D6-E7EF-4076-B63D-2856D7E11974}" type="presOf" srcId="{7F6D9736-4CCE-4C08-9F6E-EA23CCD1B0EA}" destId="{6E7F6A98-091E-4F9F-AA34-84BCAAE7ACA1}" srcOrd="0" destOrd="0" presId="urn:microsoft.com/office/officeart/2005/8/layout/list1"/>
    <dgm:cxn modelId="{89314F76-4FAC-40CE-B34E-F669E8CDD7EF}" type="presParOf" srcId="{D2AD606C-194A-450A-9777-A4C82E9F8ED6}" destId="{20C4BD8D-D1C8-42BC-BC81-7C1A5F23A44F}" srcOrd="0" destOrd="0" presId="urn:microsoft.com/office/officeart/2005/8/layout/list1"/>
    <dgm:cxn modelId="{4B34FB4A-C879-4CED-B839-805B2CF28AA1}" type="presParOf" srcId="{20C4BD8D-D1C8-42BC-BC81-7C1A5F23A44F}" destId="{6E7F6A98-091E-4F9F-AA34-84BCAAE7ACA1}" srcOrd="0" destOrd="0" presId="urn:microsoft.com/office/officeart/2005/8/layout/list1"/>
    <dgm:cxn modelId="{6B8144EF-4307-4166-B7A3-AAFE7FE03DF4}" type="presParOf" srcId="{20C4BD8D-D1C8-42BC-BC81-7C1A5F23A44F}" destId="{D5327FA1-4D6A-4086-AF1A-A1FCE308907B}" srcOrd="1" destOrd="0" presId="urn:microsoft.com/office/officeart/2005/8/layout/list1"/>
    <dgm:cxn modelId="{29B0E48F-5306-4D65-9AC1-5597B969ADA9}" type="presParOf" srcId="{D2AD606C-194A-450A-9777-A4C82E9F8ED6}" destId="{C8572755-C921-4EFB-AFC3-6AF6E9183516}" srcOrd="1" destOrd="0" presId="urn:microsoft.com/office/officeart/2005/8/layout/list1"/>
    <dgm:cxn modelId="{639BF03E-37EE-4ED1-A28F-AAC71BF4673E}" type="presParOf" srcId="{D2AD606C-194A-450A-9777-A4C82E9F8ED6}" destId="{DB596B36-2FED-4BFA-BE6A-B8433D285A16}" srcOrd="2" destOrd="0" presId="urn:microsoft.com/office/officeart/2005/8/layout/list1"/>
    <dgm:cxn modelId="{48CE94C0-A0EB-4914-88DF-A4AE45AE58FF}" type="presParOf" srcId="{D2AD606C-194A-450A-9777-A4C82E9F8ED6}" destId="{27E87726-87F2-4511-A030-E8BBEFD72113}" srcOrd="3" destOrd="0" presId="urn:microsoft.com/office/officeart/2005/8/layout/list1"/>
    <dgm:cxn modelId="{B48AD1D6-2DEE-49EB-BD1D-1C34D7BA9BE4}" type="presParOf" srcId="{D2AD606C-194A-450A-9777-A4C82E9F8ED6}" destId="{EC4A955B-6783-40BD-A886-E4970A3A8F8D}" srcOrd="4" destOrd="0" presId="urn:microsoft.com/office/officeart/2005/8/layout/list1"/>
    <dgm:cxn modelId="{D0BC7B81-55F2-40F4-871D-C74619BD6B83}" type="presParOf" srcId="{EC4A955B-6783-40BD-A886-E4970A3A8F8D}" destId="{2E5A7DDF-EC9A-4FE0-928E-C64661E3D83B}" srcOrd="0" destOrd="0" presId="urn:microsoft.com/office/officeart/2005/8/layout/list1"/>
    <dgm:cxn modelId="{C3FA82BF-9F9F-4482-A112-1D57D0C110BA}" type="presParOf" srcId="{EC4A955B-6783-40BD-A886-E4970A3A8F8D}" destId="{EDB93027-A73B-480A-955D-BDB7E5821916}" srcOrd="1" destOrd="0" presId="urn:microsoft.com/office/officeart/2005/8/layout/list1"/>
    <dgm:cxn modelId="{7277D1A6-2FDF-40EA-8A9F-C6B38C1E9D36}" type="presParOf" srcId="{D2AD606C-194A-450A-9777-A4C82E9F8ED6}" destId="{1837D547-E127-4D5A-98B6-33BC840C688C}" srcOrd="5" destOrd="0" presId="urn:microsoft.com/office/officeart/2005/8/layout/list1"/>
    <dgm:cxn modelId="{67D18CDD-DD0B-46FD-BE47-2331EEAEFB7D}" type="presParOf" srcId="{D2AD606C-194A-450A-9777-A4C82E9F8ED6}" destId="{FA2DB2EF-1EEB-4403-8E20-97EA2F00E3F0}" srcOrd="6" destOrd="0" presId="urn:microsoft.com/office/officeart/2005/8/layout/list1"/>
    <dgm:cxn modelId="{6C4F7B30-3171-454B-B665-C43D0CE2E85A}" type="presParOf" srcId="{D2AD606C-194A-450A-9777-A4C82E9F8ED6}" destId="{6428A288-951A-4989-91D4-21A0229C65E3}" srcOrd="7" destOrd="0" presId="urn:microsoft.com/office/officeart/2005/8/layout/list1"/>
    <dgm:cxn modelId="{D15B25E7-F847-41A2-95E0-CE9D545F5841}" type="presParOf" srcId="{D2AD606C-194A-450A-9777-A4C82E9F8ED6}" destId="{9D576F6F-6479-448C-B8B4-69DC1CC4358E}" srcOrd="8" destOrd="0" presId="urn:microsoft.com/office/officeart/2005/8/layout/list1"/>
    <dgm:cxn modelId="{D130C875-7A02-4422-A1A8-4A90B6420BEC}" type="presParOf" srcId="{9D576F6F-6479-448C-B8B4-69DC1CC4358E}" destId="{9160996F-AD99-4883-849A-951571CDFEF9}" srcOrd="0" destOrd="0" presId="urn:microsoft.com/office/officeart/2005/8/layout/list1"/>
    <dgm:cxn modelId="{552B01C0-B799-4E75-BB3C-527DE95BCF8F}" type="presParOf" srcId="{9D576F6F-6479-448C-B8B4-69DC1CC4358E}" destId="{E80A5234-9C5C-4E23-A7ED-28754D407797}" srcOrd="1" destOrd="0" presId="urn:microsoft.com/office/officeart/2005/8/layout/list1"/>
    <dgm:cxn modelId="{CD2DC5AE-6297-4497-9BE9-4BE8F4A037F4}" type="presParOf" srcId="{D2AD606C-194A-450A-9777-A4C82E9F8ED6}" destId="{59B8B056-F8AE-4ED6-9319-1515E50115BA}" srcOrd="9" destOrd="0" presId="urn:microsoft.com/office/officeart/2005/8/layout/list1"/>
    <dgm:cxn modelId="{CAF50A3D-372A-464B-A1A1-D150C16F2421}" type="presParOf" srcId="{D2AD606C-194A-450A-9777-A4C82E9F8ED6}" destId="{49189016-7C5E-448D-9BEB-9341F572759F}" srcOrd="10" destOrd="0" presId="urn:microsoft.com/office/officeart/2005/8/layout/list1"/>
    <dgm:cxn modelId="{742388A9-80D5-4FC2-A4C2-6CCC197D0FBF}" type="presParOf" srcId="{D2AD606C-194A-450A-9777-A4C82E9F8ED6}" destId="{155A1C8B-FF54-4C4E-9C7C-E3C9BD7F13FE}" srcOrd="11" destOrd="0" presId="urn:microsoft.com/office/officeart/2005/8/layout/list1"/>
    <dgm:cxn modelId="{BDC9B6D9-667F-4689-AE98-2C020086639F}" type="presParOf" srcId="{D2AD606C-194A-450A-9777-A4C82E9F8ED6}" destId="{53232540-466B-476E-AFA4-9C4E2F3111FF}" srcOrd="12" destOrd="0" presId="urn:microsoft.com/office/officeart/2005/8/layout/list1"/>
    <dgm:cxn modelId="{F85C5B7F-795D-4649-896B-CDDEA7CDD420}" type="presParOf" srcId="{53232540-466B-476E-AFA4-9C4E2F3111FF}" destId="{23BC40B3-021B-45F5-BE82-8D469A5C2AFD}" srcOrd="0" destOrd="0" presId="urn:microsoft.com/office/officeart/2005/8/layout/list1"/>
    <dgm:cxn modelId="{361597D0-E17C-4B58-9AEC-3B12A4B96381}" type="presParOf" srcId="{53232540-466B-476E-AFA4-9C4E2F3111FF}" destId="{4246C558-A4D4-49D8-8E04-BB938879265B}" srcOrd="1" destOrd="0" presId="urn:microsoft.com/office/officeart/2005/8/layout/list1"/>
    <dgm:cxn modelId="{F54DDEE0-C679-4A9D-99F3-35CED62779D7}" type="presParOf" srcId="{D2AD606C-194A-450A-9777-A4C82E9F8ED6}" destId="{8E318535-2833-4026-8690-E4F6432346D8}" srcOrd="13" destOrd="0" presId="urn:microsoft.com/office/officeart/2005/8/layout/list1"/>
    <dgm:cxn modelId="{08A3F160-F820-4978-891F-71FB915083AF}" type="presParOf" srcId="{D2AD606C-194A-450A-9777-A4C82E9F8ED6}" destId="{4F193178-6E43-46BE-B348-76B8FCA00316}" srcOrd="14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65E598-D4C1-4769-B320-DB36076F4BE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2E46B-07CD-4EBB-92FD-7F278C05D9D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Обеспеченность ДОО педагогическими кадрами и учебно-вспомогательным персоналом- </a:t>
          </a:r>
          <a:r>
            <a:rPr lang="ru-RU" sz="2000" b="1" dirty="0" smtClean="0">
              <a:solidFill>
                <a:srgbClr val="FF0000"/>
              </a:solidFill>
            </a:rPr>
            <a:t>100%</a:t>
          </a:r>
          <a:r>
            <a:rPr lang="ru-RU" sz="1600" b="1" dirty="0" smtClean="0">
              <a:solidFill>
                <a:srgbClr val="481D00"/>
              </a:solidFill>
            </a:rPr>
            <a:t>;</a:t>
          </a:r>
          <a:endParaRPr lang="ru-RU" sz="1600" b="1" dirty="0">
            <a:solidFill>
              <a:srgbClr val="481D00"/>
            </a:solidFill>
          </a:endParaRPr>
        </a:p>
      </dgm:t>
    </dgm:pt>
    <dgm:pt modelId="{352CC031-EFD1-4422-B0F0-172A42ABF47E}" type="parTrans" cxnId="{E0D59030-1E69-4489-864E-3406F528932A}">
      <dgm:prSet/>
      <dgm:spPr/>
      <dgm:t>
        <a:bodyPr/>
        <a:lstStyle/>
        <a:p>
          <a:endParaRPr lang="ru-RU"/>
        </a:p>
      </dgm:t>
    </dgm:pt>
    <dgm:pt modelId="{2E86FB85-1DDF-48C5-BCC8-A9E8BEF6ED49}" type="sibTrans" cxnId="{E0D59030-1E69-4489-864E-3406F528932A}">
      <dgm:prSet/>
      <dgm:spPr/>
      <dgm:t>
        <a:bodyPr/>
        <a:lstStyle/>
        <a:p>
          <a:endParaRPr lang="ru-RU"/>
        </a:p>
      </dgm:t>
    </dgm:pt>
    <dgm:pt modelId="{9451A710-6E26-4D55-91C0-279DCDD9389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Доля педагогических работников, прошедших курсы повышения квалификации по актуальным вопросам дошкольного образования за последние 3 года </a:t>
          </a:r>
          <a:r>
            <a:rPr lang="ru-RU" sz="2000" b="1" dirty="0" smtClean="0">
              <a:solidFill>
                <a:srgbClr val="FF0000"/>
              </a:solidFill>
            </a:rPr>
            <a:t>-100%</a:t>
          </a:r>
          <a:endParaRPr lang="ru-RU" sz="2000" b="1" dirty="0">
            <a:solidFill>
              <a:srgbClr val="FF0000"/>
            </a:solidFill>
          </a:endParaRPr>
        </a:p>
      </dgm:t>
    </dgm:pt>
    <dgm:pt modelId="{1006DD72-525A-4CA6-86F1-C0449F5A7F6D}" type="parTrans" cxnId="{BBC181CE-EC61-4586-99CC-8BDA9C75ED6F}">
      <dgm:prSet/>
      <dgm:spPr/>
      <dgm:t>
        <a:bodyPr/>
        <a:lstStyle/>
        <a:p>
          <a:endParaRPr lang="ru-RU"/>
        </a:p>
      </dgm:t>
    </dgm:pt>
    <dgm:pt modelId="{F2E7156D-DF80-44DE-8A3E-918D5CAEB350}" type="sibTrans" cxnId="{BBC181CE-EC61-4586-99CC-8BDA9C75ED6F}">
      <dgm:prSet/>
      <dgm:spPr/>
      <dgm:t>
        <a:bodyPr/>
        <a:lstStyle/>
        <a:p>
          <a:endParaRPr lang="ru-RU"/>
        </a:p>
      </dgm:t>
    </dgm:pt>
    <dgm:pt modelId="{5CC82FE6-8B48-49B9-BBED-1CA5406DC00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  <a:latin typeface="+mn-lt"/>
            </a:rPr>
            <a:t>Доля педагогических работников, аттестованных на первую/высшую квалификационную категорию по результатам аттестации </a:t>
          </a:r>
          <a:r>
            <a:rPr lang="ru-RU" sz="2000" b="1" dirty="0" smtClean="0">
              <a:solidFill>
                <a:srgbClr val="FF0000"/>
              </a:solidFill>
              <a:latin typeface="+mn-lt"/>
            </a:rPr>
            <a:t>-90%</a:t>
          </a:r>
          <a:endParaRPr lang="ru-RU" sz="2000" b="1" dirty="0">
            <a:solidFill>
              <a:srgbClr val="FF0000"/>
            </a:solidFill>
            <a:latin typeface="+mn-lt"/>
          </a:endParaRPr>
        </a:p>
      </dgm:t>
    </dgm:pt>
    <dgm:pt modelId="{C43CE35D-9BFE-4102-AEF4-B0F29D774C96}" type="parTrans" cxnId="{06D1D1EB-54EA-4E4B-939D-E83F6967F1CF}">
      <dgm:prSet/>
      <dgm:spPr/>
      <dgm:t>
        <a:bodyPr/>
        <a:lstStyle/>
        <a:p>
          <a:endParaRPr lang="ru-RU"/>
        </a:p>
      </dgm:t>
    </dgm:pt>
    <dgm:pt modelId="{8F15C741-0C4C-4DAD-98D3-1663CC495748}" type="sibTrans" cxnId="{06D1D1EB-54EA-4E4B-939D-E83F6967F1CF}">
      <dgm:prSet/>
      <dgm:spPr/>
      <dgm:t>
        <a:bodyPr/>
        <a:lstStyle/>
        <a:p>
          <a:endParaRPr lang="ru-RU"/>
        </a:p>
      </dgm:t>
    </dgm:pt>
    <dgm:pt modelId="{D77F706D-77A6-4C98-9A38-C1805D862C0C}">
      <dgm:prSet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Доля педагогических работников с высшим образованием (по профилю деятельности)-</a:t>
          </a:r>
          <a:r>
            <a:rPr lang="ru-RU" sz="2000" b="1" dirty="0" smtClean="0">
              <a:solidFill>
                <a:srgbClr val="FF0000"/>
              </a:solidFill>
            </a:rPr>
            <a:t>80%</a:t>
          </a:r>
          <a:r>
            <a:rPr lang="ru-RU" sz="1600" b="1" dirty="0" smtClean="0">
              <a:solidFill>
                <a:srgbClr val="481D00"/>
              </a:solidFill>
            </a:rPr>
            <a:t>;</a:t>
          </a:r>
          <a:endParaRPr lang="ru-RU" sz="2000" b="1" dirty="0">
            <a:solidFill>
              <a:srgbClr val="481D00"/>
            </a:solidFill>
          </a:endParaRPr>
        </a:p>
      </dgm:t>
    </dgm:pt>
    <dgm:pt modelId="{825FC0E7-0832-4B86-80FC-AFA07639D5C7}" type="parTrans" cxnId="{A4CF6BB7-BD45-4744-9AB9-208F07C18596}">
      <dgm:prSet/>
      <dgm:spPr/>
      <dgm:t>
        <a:bodyPr/>
        <a:lstStyle/>
        <a:p>
          <a:endParaRPr lang="ru-RU"/>
        </a:p>
      </dgm:t>
    </dgm:pt>
    <dgm:pt modelId="{01D03952-D7B3-4620-93A8-F8BDB7E6FE02}" type="sibTrans" cxnId="{A4CF6BB7-BD45-4744-9AB9-208F07C18596}">
      <dgm:prSet/>
      <dgm:spPr/>
      <dgm:t>
        <a:bodyPr/>
        <a:lstStyle/>
        <a:p>
          <a:endParaRPr lang="ru-RU"/>
        </a:p>
      </dgm:t>
    </dgm:pt>
    <dgm:pt modelId="{2BEEADFD-BE66-4230-AA36-E6373173EED9}" type="pres">
      <dgm:prSet presAssocID="{8665E598-D4C1-4769-B320-DB36076F4B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85DFD8-6A6D-429C-AC86-067970BBBD09}" type="pres">
      <dgm:prSet presAssocID="{CF12E46B-07CD-4EBB-92FD-7F278C05D9DB}" presName="parentLin" presStyleCnt="0"/>
      <dgm:spPr/>
    </dgm:pt>
    <dgm:pt modelId="{7130E9FC-6545-43E1-9E1E-DCA1709D5385}" type="pres">
      <dgm:prSet presAssocID="{CF12E46B-07CD-4EBB-92FD-7F278C05D9D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BD557AA-66CB-4354-A706-310D23415A7B}" type="pres">
      <dgm:prSet presAssocID="{CF12E46B-07CD-4EBB-92FD-7F278C05D9DB}" presName="parentText" presStyleLbl="node1" presStyleIdx="0" presStyleCnt="4" custScaleX="114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3305F-5C20-4F67-9B57-B4AA8AD2054B}" type="pres">
      <dgm:prSet presAssocID="{CF12E46B-07CD-4EBB-92FD-7F278C05D9DB}" presName="negativeSpace" presStyleCnt="0"/>
      <dgm:spPr/>
    </dgm:pt>
    <dgm:pt modelId="{DAD7A2C0-E863-458F-8D41-26B8E73D4DD7}" type="pres">
      <dgm:prSet presAssocID="{CF12E46B-07CD-4EBB-92FD-7F278C05D9DB}" presName="childText" presStyleLbl="conFgAcc1" presStyleIdx="0" presStyleCnt="4">
        <dgm:presLayoutVars>
          <dgm:bulletEnabled val="1"/>
        </dgm:presLayoutVars>
      </dgm:prSet>
      <dgm:spPr/>
    </dgm:pt>
    <dgm:pt modelId="{12DB37D5-96CA-4523-A641-09E376D09D6D}" type="pres">
      <dgm:prSet presAssocID="{2E86FB85-1DDF-48C5-BCC8-A9E8BEF6ED49}" presName="spaceBetweenRectangles" presStyleCnt="0"/>
      <dgm:spPr/>
    </dgm:pt>
    <dgm:pt modelId="{2D998F86-9718-4567-A90F-C48E48A9A03E}" type="pres">
      <dgm:prSet presAssocID="{D77F706D-77A6-4C98-9A38-C1805D862C0C}" presName="parentLin" presStyleCnt="0"/>
      <dgm:spPr/>
    </dgm:pt>
    <dgm:pt modelId="{C1D7A1B3-5C7E-4744-8F7D-471164E40915}" type="pres">
      <dgm:prSet presAssocID="{D77F706D-77A6-4C98-9A38-C1805D862C0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EB1D180-E894-4194-8363-3C110749130E}" type="pres">
      <dgm:prSet presAssocID="{D77F706D-77A6-4C98-9A38-C1805D862C0C}" presName="parentText" presStyleLbl="node1" presStyleIdx="1" presStyleCnt="4" custScaleX="114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8A968-4A8F-47D2-8128-13C760AB01CD}" type="pres">
      <dgm:prSet presAssocID="{D77F706D-77A6-4C98-9A38-C1805D862C0C}" presName="negativeSpace" presStyleCnt="0"/>
      <dgm:spPr/>
    </dgm:pt>
    <dgm:pt modelId="{A3B0BE2D-E87A-4292-9C7C-414688B97675}" type="pres">
      <dgm:prSet presAssocID="{D77F706D-77A6-4C98-9A38-C1805D862C0C}" presName="childText" presStyleLbl="conFgAcc1" presStyleIdx="1" presStyleCnt="4">
        <dgm:presLayoutVars>
          <dgm:bulletEnabled val="1"/>
        </dgm:presLayoutVars>
      </dgm:prSet>
      <dgm:spPr/>
    </dgm:pt>
    <dgm:pt modelId="{50E3E7BC-C2B9-4FC8-985A-C29FED7FDE99}" type="pres">
      <dgm:prSet presAssocID="{01D03952-D7B3-4620-93A8-F8BDB7E6FE02}" presName="spaceBetweenRectangles" presStyleCnt="0"/>
      <dgm:spPr/>
    </dgm:pt>
    <dgm:pt modelId="{67DA0E11-8BB3-4BC2-B418-397C442A5A14}" type="pres">
      <dgm:prSet presAssocID="{9451A710-6E26-4D55-91C0-279DCDD93899}" presName="parentLin" presStyleCnt="0"/>
      <dgm:spPr/>
    </dgm:pt>
    <dgm:pt modelId="{9E5BF16B-AAFD-4D25-8ED5-C31C6A01D649}" type="pres">
      <dgm:prSet presAssocID="{9451A710-6E26-4D55-91C0-279DCDD9389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6418D9B-F040-4E8F-BFF1-40A2C71F4CCA}" type="pres">
      <dgm:prSet presAssocID="{9451A710-6E26-4D55-91C0-279DCDD93899}" presName="parentText" presStyleLbl="node1" presStyleIdx="2" presStyleCnt="4" custScaleX="114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D5917-C63D-4C9A-8B1F-EA100197E71C}" type="pres">
      <dgm:prSet presAssocID="{9451A710-6E26-4D55-91C0-279DCDD93899}" presName="negativeSpace" presStyleCnt="0"/>
      <dgm:spPr/>
    </dgm:pt>
    <dgm:pt modelId="{D26654E4-7D14-4C6C-A483-09DB15DED428}" type="pres">
      <dgm:prSet presAssocID="{9451A710-6E26-4D55-91C0-279DCDD93899}" presName="childText" presStyleLbl="conFgAcc1" presStyleIdx="2" presStyleCnt="4">
        <dgm:presLayoutVars>
          <dgm:bulletEnabled val="1"/>
        </dgm:presLayoutVars>
      </dgm:prSet>
      <dgm:spPr/>
    </dgm:pt>
    <dgm:pt modelId="{331023B2-CF0D-44AC-82C2-2B74CF90457D}" type="pres">
      <dgm:prSet presAssocID="{F2E7156D-DF80-44DE-8A3E-918D5CAEB350}" presName="spaceBetweenRectangles" presStyleCnt="0"/>
      <dgm:spPr/>
    </dgm:pt>
    <dgm:pt modelId="{65CCFA7F-CC6A-4C4B-AB76-7D647ADBF8C6}" type="pres">
      <dgm:prSet presAssocID="{5CC82FE6-8B48-49B9-BBED-1CA5406DC005}" presName="parentLin" presStyleCnt="0"/>
      <dgm:spPr/>
    </dgm:pt>
    <dgm:pt modelId="{035CDC22-9C3F-4D24-AE13-81099CB8AE2D}" type="pres">
      <dgm:prSet presAssocID="{5CC82FE6-8B48-49B9-BBED-1CA5406DC00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E65DE1C-6258-44F5-9CBD-B0026DFEF4A8}" type="pres">
      <dgm:prSet presAssocID="{5CC82FE6-8B48-49B9-BBED-1CA5406DC005}" presName="parentText" presStyleLbl="node1" presStyleIdx="3" presStyleCnt="4" custScaleX="1123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11525-B2BF-448B-9A01-2EED5CD1E4C6}" type="pres">
      <dgm:prSet presAssocID="{5CC82FE6-8B48-49B9-BBED-1CA5406DC005}" presName="negativeSpace" presStyleCnt="0"/>
      <dgm:spPr/>
    </dgm:pt>
    <dgm:pt modelId="{6CE18BD4-5877-4CA2-97C5-83CA05098F52}" type="pres">
      <dgm:prSet presAssocID="{5CC82FE6-8B48-49B9-BBED-1CA5406DC00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7F2E0F3-8C50-4E69-A26B-7047C68B4FF2}" type="presOf" srcId="{9451A710-6E26-4D55-91C0-279DCDD93899}" destId="{9E5BF16B-AAFD-4D25-8ED5-C31C6A01D649}" srcOrd="0" destOrd="0" presId="urn:microsoft.com/office/officeart/2005/8/layout/list1"/>
    <dgm:cxn modelId="{40C70969-BA75-4443-87B7-7DA7BF095A8B}" type="presOf" srcId="{CF12E46B-07CD-4EBB-92FD-7F278C05D9DB}" destId="{7130E9FC-6545-43E1-9E1E-DCA1709D5385}" srcOrd="0" destOrd="0" presId="urn:microsoft.com/office/officeart/2005/8/layout/list1"/>
    <dgm:cxn modelId="{BBC181CE-EC61-4586-99CC-8BDA9C75ED6F}" srcId="{8665E598-D4C1-4769-B320-DB36076F4BEE}" destId="{9451A710-6E26-4D55-91C0-279DCDD93899}" srcOrd="2" destOrd="0" parTransId="{1006DD72-525A-4CA6-86F1-C0449F5A7F6D}" sibTransId="{F2E7156D-DF80-44DE-8A3E-918D5CAEB350}"/>
    <dgm:cxn modelId="{E0D59030-1E69-4489-864E-3406F528932A}" srcId="{8665E598-D4C1-4769-B320-DB36076F4BEE}" destId="{CF12E46B-07CD-4EBB-92FD-7F278C05D9DB}" srcOrd="0" destOrd="0" parTransId="{352CC031-EFD1-4422-B0F0-172A42ABF47E}" sibTransId="{2E86FB85-1DDF-48C5-BCC8-A9E8BEF6ED49}"/>
    <dgm:cxn modelId="{9EB2F7FF-FDE2-4A17-9EB6-F9EF33671737}" type="presOf" srcId="{9451A710-6E26-4D55-91C0-279DCDD93899}" destId="{E6418D9B-F040-4E8F-BFF1-40A2C71F4CCA}" srcOrd="1" destOrd="0" presId="urn:microsoft.com/office/officeart/2005/8/layout/list1"/>
    <dgm:cxn modelId="{A4CF6BB7-BD45-4744-9AB9-208F07C18596}" srcId="{8665E598-D4C1-4769-B320-DB36076F4BEE}" destId="{D77F706D-77A6-4C98-9A38-C1805D862C0C}" srcOrd="1" destOrd="0" parTransId="{825FC0E7-0832-4B86-80FC-AFA07639D5C7}" sibTransId="{01D03952-D7B3-4620-93A8-F8BDB7E6FE02}"/>
    <dgm:cxn modelId="{490D81ED-B849-4F66-92B3-9C5223459908}" type="presOf" srcId="{5CC82FE6-8B48-49B9-BBED-1CA5406DC005}" destId="{CE65DE1C-6258-44F5-9CBD-B0026DFEF4A8}" srcOrd="1" destOrd="0" presId="urn:microsoft.com/office/officeart/2005/8/layout/list1"/>
    <dgm:cxn modelId="{B1AE2432-48ED-44EB-9EB8-3F33B4A68D6B}" type="presOf" srcId="{5CC82FE6-8B48-49B9-BBED-1CA5406DC005}" destId="{035CDC22-9C3F-4D24-AE13-81099CB8AE2D}" srcOrd="0" destOrd="0" presId="urn:microsoft.com/office/officeart/2005/8/layout/list1"/>
    <dgm:cxn modelId="{9073EA9D-1484-423A-BF3B-EAF90345BA1A}" type="presOf" srcId="{8665E598-D4C1-4769-B320-DB36076F4BEE}" destId="{2BEEADFD-BE66-4230-AA36-E6373173EED9}" srcOrd="0" destOrd="0" presId="urn:microsoft.com/office/officeart/2005/8/layout/list1"/>
    <dgm:cxn modelId="{06D1D1EB-54EA-4E4B-939D-E83F6967F1CF}" srcId="{8665E598-D4C1-4769-B320-DB36076F4BEE}" destId="{5CC82FE6-8B48-49B9-BBED-1CA5406DC005}" srcOrd="3" destOrd="0" parTransId="{C43CE35D-9BFE-4102-AEF4-B0F29D774C96}" sibTransId="{8F15C741-0C4C-4DAD-98D3-1663CC495748}"/>
    <dgm:cxn modelId="{9CE6543C-5C9E-4F65-A768-D584BA4D81F0}" type="presOf" srcId="{CF12E46B-07CD-4EBB-92FD-7F278C05D9DB}" destId="{6BD557AA-66CB-4354-A706-310D23415A7B}" srcOrd="1" destOrd="0" presId="urn:microsoft.com/office/officeart/2005/8/layout/list1"/>
    <dgm:cxn modelId="{D86125CA-EBBE-4DE7-9E23-DB117FEE2571}" type="presOf" srcId="{D77F706D-77A6-4C98-9A38-C1805D862C0C}" destId="{6EB1D180-E894-4194-8363-3C110749130E}" srcOrd="1" destOrd="0" presId="urn:microsoft.com/office/officeart/2005/8/layout/list1"/>
    <dgm:cxn modelId="{BAE4ABBA-A857-46DC-9332-0BCDA9AC4BE1}" type="presOf" srcId="{D77F706D-77A6-4C98-9A38-C1805D862C0C}" destId="{C1D7A1B3-5C7E-4744-8F7D-471164E40915}" srcOrd="0" destOrd="0" presId="urn:microsoft.com/office/officeart/2005/8/layout/list1"/>
    <dgm:cxn modelId="{17445510-5E01-489D-BE2A-09E446EECD98}" type="presParOf" srcId="{2BEEADFD-BE66-4230-AA36-E6373173EED9}" destId="{E685DFD8-6A6D-429C-AC86-067970BBBD09}" srcOrd="0" destOrd="0" presId="urn:microsoft.com/office/officeart/2005/8/layout/list1"/>
    <dgm:cxn modelId="{0B55A3D5-BAE1-40D9-A52D-CDDEC29A4145}" type="presParOf" srcId="{E685DFD8-6A6D-429C-AC86-067970BBBD09}" destId="{7130E9FC-6545-43E1-9E1E-DCA1709D5385}" srcOrd="0" destOrd="0" presId="urn:microsoft.com/office/officeart/2005/8/layout/list1"/>
    <dgm:cxn modelId="{3748F456-04AF-4269-B232-CE75EB0EDD71}" type="presParOf" srcId="{E685DFD8-6A6D-429C-AC86-067970BBBD09}" destId="{6BD557AA-66CB-4354-A706-310D23415A7B}" srcOrd="1" destOrd="0" presId="urn:microsoft.com/office/officeart/2005/8/layout/list1"/>
    <dgm:cxn modelId="{BAA826B7-47EE-4482-9539-81775915A71C}" type="presParOf" srcId="{2BEEADFD-BE66-4230-AA36-E6373173EED9}" destId="{FFB3305F-5C20-4F67-9B57-B4AA8AD2054B}" srcOrd="1" destOrd="0" presId="urn:microsoft.com/office/officeart/2005/8/layout/list1"/>
    <dgm:cxn modelId="{39A270E1-3A9B-49B2-8A48-1E86F7BDC3AF}" type="presParOf" srcId="{2BEEADFD-BE66-4230-AA36-E6373173EED9}" destId="{DAD7A2C0-E863-458F-8D41-26B8E73D4DD7}" srcOrd="2" destOrd="0" presId="urn:microsoft.com/office/officeart/2005/8/layout/list1"/>
    <dgm:cxn modelId="{44932085-D5AB-401F-9C91-F85D3A8A9CA1}" type="presParOf" srcId="{2BEEADFD-BE66-4230-AA36-E6373173EED9}" destId="{12DB37D5-96CA-4523-A641-09E376D09D6D}" srcOrd="3" destOrd="0" presId="urn:microsoft.com/office/officeart/2005/8/layout/list1"/>
    <dgm:cxn modelId="{0F5A3D5A-095D-4857-9E03-A77DC92A8A5F}" type="presParOf" srcId="{2BEEADFD-BE66-4230-AA36-E6373173EED9}" destId="{2D998F86-9718-4567-A90F-C48E48A9A03E}" srcOrd="4" destOrd="0" presId="urn:microsoft.com/office/officeart/2005/8/layout/list1"/>
    <dgm:cxn modelId="{AAE3B4D1-0BB1-440F-9754-B78723340ACD}" type="presParOf" srcId="{2D998F86-9718-4567-A90F-C48E48A9A03E}" destId="{C1D7A1B3-5C7E-4744-8F7D-471164E40915}" srcOrd="0" destOrd="0" presId="urn:microsoft.com/office/officeart/2005/8/layout/list1"/>
    <dgm:cxn modelId="{F6A7ED17-15D7-4BFA-A030-080C86F2EF19}" type="presParOf" srcId="{2D998F86-9718-4567-A90F-C48E48A9A03E}" destId="{6EB1D180-E894-4194-8363-3C110749130E}" srcOrd="1" destOrd="0" presId="urn:microsoft.com/office/officeart/2005/8/layout/list1"/>
    <dgm:cxn modelId="{F564E5D1-D6F7-40DC-91EA-E36D0B0255D3}" type="presParOf" srcId="{2BEEADFD-BE66-4230-AA36-E6373173EED9}" destId="{9A08A968-4A8F-47D2-8128-13C760AB01CD}" srcOrd="5" destOrd="0" presId="urn:microsoft.com/office/officeart/2005/8/layout/list1"/>
    <dgm:cxn modelId="{84147D46-5431-408C-92B1-ED90C1A23C94}" type="presParOf" srcId="{2BEEADFD-BE66-4230-AA36-E6373173EED9}" destId="{A3B0BE2D-E87A-4292-9C7C-414688B97675}" srcOrd="6" destOrd="0" presId="urn:microsoft.com/office/officeart/2005/8/layout/list1"/>
    <dgm:cxn modelId="{FBFD8CEF-E713-4216-8ED0-C6F7E7C9D0DC}" type="presParOf" srcId="{2BEEADFD-BE66-4230-AA36-E6373173EED9}" destId="{50E3E7BC-C2B9-4FC8-985A-C29FED7FDE99}" srcOrd="7" destOrd="0" presId="urn:microsoft.com/office/officeart/2005/8/layout/list1"/>
    <dgm:cxn modelId="{F8A22336-3AD0-4433-83AA-403ACA1E8624}" type="presParOf" srcId="{2BEEADFD-BE66-4230-AA36-E6373173EED9}" destId="{67DA0E11-8BB3-4BC2-B418-397C442A5A14}" srcOrd="8" destOrd="0" presId="urn:microsoft.com/office/officeart/2005/8/layout/list1"/>
    <dgm:cxn modelId="{DF35E511-7DFC-47B1-ABAC-1334410414F5}" type="presParOf" srcId="{67DA0E11-8BB3-4BC2-B418-397C442A5A14}" destId="{9E5BF16B-AAFD-4D25-8ED5-C31C6A01D649}" srcOrd="0" destOrd="0" presId="urn:microsoft.com/office/officeart/2005/8/layout/list1"/>
    <dgm:cxn modelId="{89C0EBFB-BCE5-4FC2-B1B1-12518B77519B}" type="presParOf" srcId="{67DA0E11-8BB3-4BC2-B418-397C442A5A14}" destId="{E6418D9B-F040-4E8F-BFF1-40A2C71F4CCA}" srcOrd="1" destOrd="0" presId="urn:microsoft.com/office/officeart/2005/8/layout/list1"/>
    <dgm:cxn modelId="{69F4FC8F-0A33-4133-92B0-E6CE0728BAD5}" type="presParOf" srcId="{2BEEADFD-BE66-4230-AA36-E6373173EED9}" destId="{979D5917-C63D-4C9A-8B1F-EA100197E71C}" srcOrd="9" destOrd="0" presId="urn:microsoft.com/office/officeart/2005/8/layout/list1"/>
    <dgm:cxn modelId="{94EDC54F-92BE-4C79-90D0-D41FFE3EA16C}" type="presParOf" srcId="{2BEEADFD-BE66-4230-AA36-E6373173EED9}" destId="{D26654E4-7D14-4C6C-A483-09DB15DED428}" srcOrd="10" destOrd="0" presId="urn:microsoft.com/office/officeart/2005/8/layout/list1"/>
    <dgm:cxn modelId="{A693CB4E-B6FA-4735-9AC7-1A42CED1A3D7}" type="presParOf" srcId="{2BEEADFD-BE66-4230-AA36-E6373173EED9}" destId="{331023B2-CF0D-44AC-82C2-2B74CF90457D}" srcOrd="11" destOrd="0" presId="urn:microsoft.com/office/officeart/2005/8/layout/list1"/>
    <dgm:cxn modelId="{87233374-EF5B-4418-B1A6-8BBDCECEDA51}" type="presParOf" srcId="{2BEEADFD-BE66-4230-AA36-E6373173EED9}" destId="{65CCFA7F-CC6A-4C4B-AB76-7D647ADBF8C6}" srcOrd="12" destOrd="0" presId="urn:microsoft.com/office/officeart/2005/8/layout/list1"/>
    <dgm:cxn modelId="{D36F7E26-D787-40AF-8401-AF5433109AE6}" type="presParOf" srcId="{65CCFA7F-CC6A-4C4B-AB76-7D647ADBF8C6}" destId="{035CDC22-9C3F-4D24-AE13-81099CB8AE2D}" srcOrd="0" destOrd="0" presId="urn:microsoft.com/office/officeart/2005/8/layout/list1"/>
    <dgm:cxn modelId="{7687CFBD-7960-4DAB-AE89-5233389723B3}" type="presParOf" srcId="{65CCFA7F-CC6A-4C4B-AB76-7D647ADBF8C6}" destId="{CE65DE1C-6258-44F5-9CBD-B0026DFEF4A8}" srcOrd="1" destOrd="0" presId="urn:microsoft.com/office/officeart/2005/8/layout/list1"/>
    <dgm:cxn modelId="{36C8EC96-8187-44FC-884B-D42A4FC9CC0C}" type="presParOf" srcId="{2BEEADFD-BE66-4230-AA36-E6373173EED9}" destId="{52011525-B2BF-448B-9A01-2EED5CD1E4C6}" srcOrd="13" destOrd="0" presId="urn:microsoft.com/office/officeart/2005/8/layout/list1"/>
    <dgm:cxn modelId="{408DA6BD-CA6D-491F-9A2F-C1C770299B05}" type="presParOf" srcId="{2BEEADFD-BE66-4230-AA36-E6373173EED9}" destId="{6CE18BD4-5877-4CA2-97C5-83CA05098F52}" srcOrd="14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182536-37D2-4C31-8425-826AFD81A46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FA149C-3598-4264-AF83-E60B797C5A8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Наличие апробированной системы управления персоналом ОУ.</a:t>
          </a:r>
          <a:endParaRPr lang="ru-RU" sz="1600" b="1" dirty="0">
            <a:solidFill>
              <a:srgbClr val="481D00"/>
            </a:solidFill>
          </a:endParaRPr>
        </a:p>
      </dgm:t>
    </dgm:pt>
    <dgm:pt modelId="{C4937790-ABE3-42B2-8202-745D074B1C78}" type="parTrans" cxnId="{E66C55CA-6881-4408-8E9E-2EED3F401246}">
      <dgm:prSet/>
      <dgm:spPr/>
      <dgm:t>
        <a:bodyPr/>
        <a:lstStyle/>
        <a:p>
          <a:endParaRPr lang="ru-RU"/>
        </a:p>
      </dgm:t>
    </dgm:pt>
    <dgm:pt modelId="{5B40945A-F16E-4F46-BF30-B5E49AF4A662}" type="sibTrans" cxnId="{E66C55CA-6881-4408-8E9E-2EED3F401246}">
      <dgm:prSet/>
      <dgm:spPr/>
      <dgm:t>
        <a:bodyPr/>
        <a:lstStyle/>
        <a:p>
          <a:endParaRPr lang="ru-RU"/>
        </a:p>
      </dgm:t>
    </dgm:pt>
    <dgm:pt modelId="{4221077E-C90C-4BA2-A630-7E930FF903C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Группы высокомотивированного подготовленного</a:t>
          </a:r>
        </a:p>
        <a:p>
          <a:r>
            <a:rPr lang="ru-RU" sz="1600" b="1" dirty="0" smtClean="0">
              <a:solidFill>
                <a:srgbClr val="481D00"/>
              </a:solidFill>
            </a:rPr>
            <a:t>педагогического персонала, умеющего работать в рамках</a:t>
          </a:r>
        </a:p>
        <a:p>
          <a:r>
            <a:rPr lang="ru-RU" sz="1600" b="1" dirty="0" smtClean="0">
              <a:solidFill>
                <a:srgbClr val="481D00"/>
              </a:solidFill>
            </a:rPr>
            <a:t>современных технологий</a:t>
          </a:r>
          <a:endParaRPr lang="ru-RU" sz="1600" b="1" dirty="0">
            <a:solidFill>
              <a:srgbClr val="481D00"/>
            </a:solidFill>
          </a:endParaRPr>
        </a:p>
      </dgm:t>
    </dgm:pt>
    <dgm:pt modelId="{5DDB5219-DA5C-4069-8722-C20F836FD55C}" type="parTrans" cxnId="{04CD9675-D258-4C79-8C11-FC0465D10C9B}">
      <dgm:prSet/>
      <dgm:spPr/>
      <dgm:t>
        <a:bodyPr/>
        <a:lstStyle/>
        <a:p>
          <a:endParaRPr lang="ru-RU"/>
        </a:p>
      </dgm:t>
    </dgm:pt>
    <dgm:pt modelId="{84985E43-FD08-4449-92E0-BC24E2D9235D}" type="sibTrans" cxnId="{04CD9675-D258-4C79-8C11-FC0465D10C9B}">
      <dgm:prSet/>
      <dgm:spPr/>
      <dgm:t>
        <a:bodyPr/>
        <a:lstStyle/>
        <a:p>
          <a:endParaRPr lang="ru-RU"/>
        </a:p>
      </dgm:t>
    </dgm:pt>
    <dgm:pt modelId="{B49BCAC3-82FE-4668-BCC0-CFE9776AF26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Позитивная практика управления персоналом и динамика</a:t>
          </a:r>
        </a:p>
        <a:p>
          <a:r>
            <a:rPr lang="ru-RU" sz="1600" b="1" dirty="0" smtClean="0">
              <a:solidFill>
                <a:srgbClr val="481D00"/>
              </a:solidFill>
            </a:rPr>
            <a:t>профессионального развития</a:t>
          </a:r>
          <a:endParaRPr lang="ru-RU" sz="1600" b="1" dirty="0">
            <a:solidFill>
              <a:srgbClr val="481D00"/>
            </a:solidFill>
          </a:endParaRPr>
        </a:p>
      </dgm:t>
    </dgm:pt>
    <dgm:pt modelId="{8A2BFE44-330D-4851-8620-101F944DAA62}" type="parTrans" cxnId="{0DE5CA11-0471-478C-8E23-8C1827F45AD0}">
      <dgm:prSet/>
      <dgm:spPr/>
      <dgm:t>
        <a:bodyPr/>
        <a:lstStyle/>
        <a:p>
          <a:endParaRPr lang="ru-RU"/>
        </a:p>
      </dgm:t>
    </dgm:pt>
    <dgm:pt modelId="{707C9386-F7F3-4C0C-AC38-C1CD65B6FDB0}" type="sibTrans" cxnId="{0DE5CA11-0471-478C-8E23-8C1827F45AD0}">
      <dgm:prSet/>
      <dgm:spPr/>
      <dgm:t>
        <a:bodyPr/>
        <a:lstStyle/>
        <a:p>
          <a:endParaRPr lang="ru-RU"/>
        </a:p>
      </dgm:t>
    </dgm:pt>
    <dgm:pt modelId="{B2DEFB4C-E0B3-487C-AA08-91C59F7EA32A}">
      <dgm:prSet custT="1"/>
      <dgm:spPr/>
      <dgm:t>
        <a:bodyPr/>
        <a:lstStyle/>
        <a:p>
          <a:r>
            <a:rPr lang="ru-RU" sz="1600" b="1" dirty="0" smtClean="0">
              <a:solidFill>
                <a:srgbClr val="481D00"/>
              </a:solidFill>
            </a:rPr>
            <a:t>Позитивный имидж ОУ (конкурентоспособность,</a:t>
          </a:r>
        </a:p>
        <a:p>
          <a:r>
            <a:rPr lang="ru-RU" sz="1600" b="1" dirty="0" smtClean="0">
              <a:solidFill>
                <a:srgbClr val="481D00"/>
              </a:solidFill>
            </a:rPr>
            <a:t>повышение спроса)</a:t>
          </a:r>
          <a:endParaRPr lang="ru-RU" sz="1600" b="1" dirty="0">
            <a:solidFill>
              <a:srgbClr val="481D00"/>
            </a:solidFill>
          </a:endParaRPr>
        </a:p>
      </dgm:t>
    </dgm:pt>
    <dgm:pt modelId="{8D202ECF-EB7D-4029-BFC5-D3E784673C13}" type="parTrans" cxnId="{ECA8B6EE-C54C-4487-92F5-D210AA7A5078}">
      <dgm:prSet/>
      <dgm:spPr/>
    </dgm:pt>
    <dgm:pt modelId="{5BA2115E-E13F-4BC3-86BC-EA748AC337AE}" type="sibTrans" cxnId="{ECA8B6EE-C54C-4487-92F5-D210AA7A5078}">
      <dgm:prSet/>
      <dgm:spPr/>
    </dgm:pt>
    <dgm:pt modelId="{D355D6B9-6000-4A74-A63F-E594A18D0D87}" type="pres">
      <dgm:prSet presAssocID="{C8182536-37D2-4C31-8425-826AFD81A4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774AE-57C3-4297-A155-06E40C55725E}" type="pres">
      <dgm:prSet presAssocID="{09FA149C-3598-4264-AF83-E60B797C5A8E}" presName="parentLin" presStyleCnt="0"/>
      <dgm:spPr/>
    </dgm:pt>
    <dgm:pt modelId="{BA6B9099-7385-4DD7-A7BB-9AD12CB15049}" type="pres">
      <dgm:prSet presAssocID="{09FA149C-3598-4264-AF83-E60B797C5A8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B9CA27B-B595-48A0-8A87-A21F28078298}" type="pres">
      <dgm:prSet presAssocID="{09FA149C-3598-4264-AF83-E60B797C5A8E}" presName="parentText" presStyleLbl="node1" presStyleIdx="0" presStyleCnt="4" custScaleX="112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95FE-186E-4FDA-A64B-531630FD95B1}" type="pres">
      <dgm:prSet presAssocID="{09FA149C-3598-4264-AF83-E60B797C5A8E}" presName="negativeSpace" presStyleCnt="0"/>
      <dgm:spPr/>
    </dgm:pt>
    <dgm:pt modelId="{228E74C0-A3D2-4FAE-A981-4F0AD131E5EB}" type="pres">
      <dgm:prSet presAssocID="{09FA149C-3598-4264-AF83-E60B797C5A8E}" presName="childText" presStyleLbl="conFgAcc1" presStyleIdx="0" presStyleCnt="4">
        <dgm:presLayoutVars>
          <dgm:bulletEnabled val="1"/>
        </dgm:presLayoutVars>
      </dgm:prSet>
      <dgm:spPr/>
    </dgm:pt>
    <dgm:pt modelId="{92E16068-CA8D-49F1-AE3D-9587A3D55640}" type="pres">
      <dgm:prSet presAssocID="{5B40945A-F16E-4F46-BF30-B5E49AF4A662}" presName="spaceBetweenRectangles" presStyleCnt="0"/>
      <dgm:spPr/>
    </dgm:pt>
    <dgm:pt modelId="{D151DBFA-870B-4D49-A81F-76801EB6AEF4}" type="pres">
      <dgm:prSet presAssocID="{B2DEFB4C-E0B3-487C-AA08-91C59F7EA32A}" presName="parentLin" presStyleCnt="0"/>
      <dgm:spPr/>
    </dgm:pt>
    <dgm:pt modelId="{D825BD12-C635-4F84-8416-11F40C64A5C8}" type="pres">
      <dgm:prSet presAssocID="{B2DEFB4C-E0B3-487C-AA08-91C59F7EA32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6B70951-28FF-42B1-BF3F-8897943E1A4F}" type="pres">
      <dgm:prSet presAssocID="{B2DEFB4C-E0B3-487C-AA08-91C59F7EA32A}" presName="parentText" presStyleLbl="node1" presStyleIdx="1" presStyleCnt="4" custScaleX="112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C251B-E8AC-480A-B0A2-6DBBC418DD9F}" type="pres">
      <dgm:prSet presAssocID="{B2DEFB4C-E0B3-487C-AA08-91C59F7EA32A}" presName="negativeSpace" presStyleCnt="0"/>
      <dgm:spPr/>
    </dgm:pt>
    <dgm:pt modelId="{846FE420-0A13-4897-95B8-CF89DEEE5CF8}" type="pres">
      <dgm:prSet presAssocID="{B2DEFB4C-E0B3-487C-AA08-91C59F7EA32A}" presName="childText" presStyleLbl="conFgAcc1" presStyleIdx="1" presStyleCnt="4">
        <dgm:presLayoutVars>
          <dgm:bulletEnabled val="1"/>
        </dgm:presLayoutVars>
      </dgm:prSet>
      <dgm:spPr/>
    </dgm:pt>
    <dgm:pt modelId="{33F5642C-6F60-43DB-B1B3-4B9059769614}" type="pres">
      <dgm:prSet presAssocID="{5BA2115E-E13F-4BC3-86BC-EA748AC337AE}" presName="spaceBetweenRectangles" presStyleCnt="0"/>
      <dgm:spPr/>
    </dgm:pt>
    <dgm:pt modelId="{112C2AFE-CC15-48BE-A3DB-C3FD72D87D44}" type="pres">
      <dgm:prSet presAssocID="{4221077E-C90C-4BA2-A630-7E930FF903C6}" presName="parentLin" presStyleCnt="0"/>
      <dgm:spPr/>
    </dgm:pt>
    <dgm:pt modelId="{0DF4AF54-4628-4097-9850-DCA442C40CEF}" type="pres">
      <dgm:prSet presAssocID="{4221077E-C90C-4BA2-A630-7E930FF903C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19C33C1-5202-4241-ACEE-FDD97482F221}" type="pres">
      <dgm:prSet presAssocID="{4221077E-C90C-4BA2-A630-7E930FF903C6}" presName="parentText" presStyleLbl="node1" presStyleIdx="2" presStyleCnt="4" custScaleX="112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D04CF-E4F2-433B-95B3-E9C00106E577}" type="pres">
      <dgm:prSet presAssocID="{4221077E-C90C-4BA2-A630-7E930FF903C6}" presName="negativeSpace" presStyleCnt="0"/>
      <dgm:spPr/>
    </dgm:pt>
    <dgm:pt modelId="{026799B9-DF77-4931-8847-6185FC45880C}" type="pres">
      <dgm:prSet presAssocID="{4221077E-C90C-4BA2-A630-7E930FF903C6}" presName="childText" presStyleLbl="conFgAcc1" presStyleIdx="2" presStyleCnt="4">
        <dgm:presLayoutVars>
          <dgm:bulletEnabled val="1"/>
        </dgm:presLayoutVars>
      </dgm:prSet>
      <dgm:spPr/>
    </dgm:pt>
    <dgm:pt modelId="{8C73DCBA-8661-47CF-BA32-0BF4A5AD2952}" type="pres">
      <dgm:prSet presAssocID="{84985E43-FD08-4449-92E0-BC24E2D9235D}" presName="spaceBetweenRectangles" presStyleCnt="0"/>
      <dgm:spPr/>
    </dgm:pt>
    <dgm:pt modelId="{5A02E4C4-1E03-481E-89F0-3EBF38A5F5A7}" type="pres">
      <dgm:prSet presAssocID="{B49BCAC3-82FE-4668-BCC0-CFE9776AF266}" presName="parentLin" presStyleCnt="0"/>
      <dgm:spPr/>
    </dgm:pt>
    <dgm:pt modelId="{B2201E03-7F2E-4AB8-8B26-C0134AB0F078}" type="pres">
      <dgm:prSet presAssocID="{B49BCAC3-82FE-4668-BCC0-CFE9776AF26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1A1623A-6A93-42CA-96C3-4F1126D3BBD1}" type="pres">
      <dgm:prSet presAssocID="{B49BCAC3-82FE-4668-BCC0-CFE9776AF266}" presName="parentText" presStyleLbl="node1" presStyleIdx="3" presStyleCnt="4" custScaleX="115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0CFF0-2E1F-4600-AC87-FAB6BA302DC5}" type="pres">
      <dgm:prSet presAssocID="{B49BCAC3-82FE-4668-BCC0-CFE9776AF266}" presName="negativeSpace" presStyleCnt="0"/>
      <dgm:spPr/>
    </dgm:pt>
    <dgm:pt modelId="{2ECD7752-33A0-456A-A4F9-6554ABAA1A8C}" type="pres">
      <dgm:prSet presAssocID="{B49BCAC3-82FE-4668-BCC0-CFE9776AF26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F6C0805-B5A9-4C62-829E-4CA5630A575E}" type="presOf" srcId="{B49BCAC3-82FE-4668-BCC0-CFE9776AF266}" destId="{B2201E03-7F2E-4AB8-8B26-C0134AB0F078}" srcOrd="0" destOrd="0" presId="urn:microsoft.com/office/officeart/2005/8/layout/list1"/>
    <dgm:cxn modelId="{04CD9675-D258-4C79-8C11-FC0465D10C9B}" srcId="{C8182536-37D2-4C31-8425-826AFD81A462}" destId="{4221077E-C90C-4BA2-A630-7E930FF903C6}" srcOrd="2" destOrd="0" parTransId="{5DDB5219-DA5C-4069-8722-C20F836FD55C}" sibTransId="{84985E43-FD08-4449-92E0-BC24E2D9235D}"/>
    <dgm:cxn modelId="{CD75AB50-7AA4-4C25-9AFD-50907017EB48}" type="presOf" srcId="{09FA149C-3598-4264-AF83-E60B797C5A8E}" destId="{BA6B9099-7385-4DD7-A7BB-9AD12CB15049}" srcOrd="0" destOrd="0" presId="urn:microsoft.com/office/officeart/2005/8/layout/list1"/>
    <dgm:cxn modelId="{ECA8B6EE-C54C-4487-92F5-D210AA7A5078}" srcId="{C8182536-37D2-4C31-8425-826AFD81A462}" destId="{B2DEFB4C-E0B3-487C-AA08-91C59F7EA32A}" srcOrd="1" destOrd="0" parTransId="{8D202ECF-EB7D-4029-BFC5-D3E784673C13}" sibTransId="{5BA2115E-E13F-4BC3-86BC-EA748AC337AE}"/>
    <dgm:cxn modelId="{4F5924E0-0890-4247-8E89-2B6B0C7A0A36}" type="presOf" srcId="{4221077E-C90C-4BA2-A630-7E930FF903C6}" destId="{819C33C1-5202-4241-ACEE-FDD97482F221}" srcOrd="1" destOrd="0" presId="urn:microsoft.com/office/officeart/2005/8/layout/list1"/>
    <dgm:cxn modelId="{4C640D15-F428-44BB-AB29-625FAFFAEB1A}" type="presOf" srcId="{B2DEFB4C-E0B3-487C-AA08-91C59F7EA32A}" destId="{D825BD12-C635-4F84-8416-11F40C64A5C8}" srcOrd="0" destOrd="0" presId="urn:microsoft.com/office/officeart/2005/8/layout/list1"/>
    <dgm:cxn modelId="{0DE5CA11-0471-478C-8E23-8C1827F45AD0}" srcId="{C8182536-37D2-4C31-8425-826AFD81A462}" destId="{B49BCAC3-82FE-4668-BCC0-CFE9776AF266}" srcOrd="3" destOrd="0" parTransId="{8A2BFE44-330D-4851-8620-101F944DAA62}" sibTransId="{707C9386-F7F3-4C0C-AC38-C1CD65B6FDB0}"/>
    <dgm:cxn modelId="{88FBE03C-9021-413D-ABAC-E38232DEA2B7}" type="presOf" srcId="{C8182536-37D2-4C31-8425-826AFD81A462}" destId="{D355D6B9-6000-4A74-A63F-E594A18D0D87}" srcOrd="0" destOrd="0" presId="urn:microsoft.com/office/officeart/2005/8/layout/list1"/>
    <dgm:cxn modelId="{92B07079-5F30-413F-A50D-7990676BD0F9}" type="presOf" srcId="{B2DEFB4C-E0B3-487C-AA08-91C59F7EA32A}" destId="{B6B70951-28FF-42B1-BF3F-8897943E1A4F}" srcOrd="1" destOrd="0" presId="urn:microsoft.com/office/officeart/2005/8/layout/list1"/>
    <dgm:cxn modelId="{208A62E8-8B1C-4504-9959-FEB80057E394}" type="presOf" srcId="{09FA149C-3598-4264-AF83-E60B797C5A8E}" destId="{FB9CA27B-B595-48A0-8A87-A21F28078298}" srcOrd="1" destOrd="0" presId="urn:microsoft.com/office/officeart/2005/8/layout/list1"/>
    <dgm:cxn modelId="{16BFE3F3-7469-4102-8EE0-C1339C88C0DE}" type="presOf" srcId="{B49BCAC3-82FE-4668-BCC0-CFE9776AF266}" destId="{71A1623A-6A93-42CA-96C3-4F1126D3BBD1}" srcOrd="1" destOrd="0" presId="urn:microsoft.com/office/officeart/2005/8/layout/list1"/>
    <dgm:cxn modelId="{E66C55CA-6881-4408-8E9E-2EED3F401246}" srcId="{C8182536-37D2-4C31-8425-826AFD81A462}" destId="{09FA149C-3598-4264-AF83-E60B797C5A8E}" srcOrd="0" destOrd="0" parTransId="{C4937790-ABE3-42B2-8202-745D074B1C78}" sibTransId="{5B40945A-F16E-4F46-BF30-B5E49AF4A662}"/>
    <dgm:cxn modelId="{F556666B-DE12-4A8C-867C-0AD5C372E87D}" type="presOf" srcId="{4221077E-C90C-4BA2-A630-7E930FF903C6}" destId="{0DF4AF54-4628-4097-9850-DCA442C40CEF}" srcOrd="0" destOrd="0" presId="urn:microsoft.com/office/officeart/2005/8/layout/list1"/>
    <dgm:cxn modelId="{232F7D63-BA7B-4ABC-A1E8-B0AFDF62A6E6}" type="presParOf" srcId="{D355D6B9-6000-4A74-A63F-E594A18D0D87}" destId="{5E5774AE-57C3-4297-A155-06E40C55725E}" srcOrd="0" destOrd="0" presId="urn:microsoft.com/office/officeart/2005/8/layout/list1"/>
    <dgm:cxn modelId="{89677E8D-2628-4CF4-9B7F-C0C7B8757055}" type="presParOf" srcId="{5E5774AE-57C3-4297-A155-06E40C55725E}" destId="{BA6B9099-7385-4DD7-A7BB-9AD12CB15049}" srcOrd="0" destOrd="0" presId="urn:microsoft.com/office/officeart/2005/8/layout/list1"/>
    <dgm:cxn modelId="{0DA12C54-CB9A-4DDD-A8AA-AA268C04BA63}" type="presParOf" srcId="{5E5774AE-57C3-4297-A155-06E40C55725E}" destId="{FB9CA27B-B595-48A0-8A87-A21F28078298}" srcOrd="1" destOrd="0" presId="urn:microsoft.com/office/officeart/2005/8/layout/list1"/>
    <dgm:cxn modelId="{08186D3F-997F-48EC-A60A-D2BDF81C1F3D}" type="presParOf" srcId="{D355D6B9-6000-4A74-A63F-E594A18D0D87}" destId="{6C9895FE-186E-4FDA-A64B-531630FD95B1}" srcOrd="1" destOrd="0" presId="urn:microsoft.com/office/officeart/2005/8/layout/list1"/>
    <dgm:cxn modelId="{FAC02095-F96A-4130-8B04-E9ACF0CA22F2}" type="presParOf" srcId="{D355D6B9-6000-4A74-A63F-E594A18D0D87}" destId="{228E74C0-A3D2-4FAE-A981-4F0AD131E5EB}" srcOrd="2" destOrd="0" presId="urn:microsoft.com/office/officeart/2005/8/layout/list1"/>
    <dgm:cxn modelId="{F46F33CD-7DF7-4D44-82DF-2C6FCAC609F6}" type="presParOf" srcId="{D355D6B9-6000-4A74-A63F-E594A18D0D87}" destId="{92E16068-CA8D-49F1-AE3D-9587A3D55640}" srcOrd="3" destOrd="0" presId="urn:microsoft.com/office/officeart/2005/8/layout/list1"/>
    <dgm:cxn modelId="{447CAC5C-7A3B-4C80-A0EC-4AD14B55CC5B}" type="presParOf" srcId="{D355D6B9-6000-4A74-A63F-E594A18D0D87}" destId="{D151DBFA-870B-4D49-A81F-76801EB6AEF4}" srcOrd="4" destOrd="0" presId="urn:microsoft.com/office/officeart/2005/8/layout/list1"/>
    <dgm:cxn modelId="{EFB52415-CAB5-4400-9649-9C17FB37BEEB}" type="presParOf" srcId="{D151DBFA-870B-4D49-A81F-76801EB6AEF4}" destId="{D825BD12-C635-4F84-8416-11F40C64A5C8}" srcOrd="0" destOrd="0" presId="urn:microsoft.com/office/officeart/2005/8/layout/list1"/>
    <dgm:cxn modelId="{2D7CBD5B-6869-4B77-B76B-3812304406B8}" type="presParOf" srcId="{D151DBFA-870B-4D49-A81F-76801EB6AEF4}" destId="{B6B70951-28FF-42B1-BF3F-8897943E1A4F}" srcOrd="1" destOrd="0" presId="urn:microsoft.com/office/officeart/2005/8/layout/list1"/>
    <dgm:cxn modelId="{183A70C7-60E9-4AA4-9F41-5F7984BD4AE3}" type="presParOf" srcId="{D355D6B9-6000-4A74-A63F-E594A18D0D87}" destId="{327C251B-E8AC-480A-B0A2-6DBBC418DD9F}" srcOrd="5" destOrd="0" presId="urn:microsoft.com/office/officeart/2005/8/layout/list1"/>
    <dgm:cxn modelId="{ED4E605D-5431-425E-A61D-74F5942E702F}" type="presParOf" srcId="{D355D6B9-6000-4A74-A63F-E594A18D0D87}" destId="{846FE420-0A13-4897-95B8-CF89DEEE5CF8}" srcOrd="6" destOrd="0" presId="urn:microsoft.com/office/officeart/2005/8/layout/list1"/>
    <dgm:cxn modelId="{A2AA9E1E-3DF8-468D-9D6F-9F8C56157EB1}" type="presParOf" srcId="{D355D6B9-6000-4A74-A63F-E594A18D0D87}" destId="{33F5642C-6F60-43DB-B1B3-4B9059769614}" srcOrd="7" destOrd="0" presId="urn:microsoft.com/office/officeart/2005/8/layout/list1"/>
    <dgm:cxn modelId="{7C305413-4655-4397-8E5D-3A2FF0CC93C3}" type="presParOf" srcId="{D355D6B9-6000-4A74-A63F-E594A18D0D87}" destId="{112C2AFE-CC15-48BE-A3DB-C3FD72D87D44}" srcOrd="8" destOrd="0" presId="urn:microsoft.com/office/officeart/2005/8/layout/list1"/>
    <dgm:cxn modelId="{273C0EDA-E882-4223-8C9B-4E553A10D026}" type="presParOf" srcId="{112C2AFE-CC15-48BE-A3DB-C3FD72D87D44}" destId="{0DF4AF54-4628-4097-9850-DCA442C40CEF}" srcOrd="0" destOrd="0" presId="urn:microsoft.com/office/officeart/2005/8/layout/list1"/>
    <dgm:cxn modelId="{F6F99F31-4CFF-42B2-801D-7D61A14AADA5}" type="presParOf" srcId="{112C2AFE-CC15-48BE-A3DB-C3FD72D87D44}" destId="{819C33C1-5202-4241-ACEE-FDD97482F221}" srcOrd="1" destOrd="0" presId="urn:microsoft.com/office/officeart/2005/8/layout/list1"/>
    <dgm:cxn modelId="{8AEE35C6-3EFC-4EB1-8579-F261A27E6318}" type="presParOf" srcId="{D355D6B9-6000-4A74-A63F-E594A18D0D87}" destId="{79BD04CF-E4F2-433B-95B3-E9C00106E577}" srcOrd="9" destOrd="0" presId="urn:microsoft.com/office/officeart/2005/8/layout/list1"/>
    <dgm:cxn modelId="{5FC29CAE-E388-4EEB-8CA6-ED6BC14B885A}" type="presParOf" srcId="{D355D6B9-6000-4A74-A63F-E594A18D0D87}" destId="{026799B9-DF77-4931-8847-6185FC45880C}" srcOrd="10" destOrd="0" presId="urn:microsoft.com/office/officeart/2005/8/layout/list1"/>
    <dgm:cxn modelId="{A61DB1D8-6BE9-475B-A344-E184580B009E}" type="presParOf" srcId="{D355D6B9-6000-4A74-A63F-E594A18D0D87}" destId="{8C73DCBA-8661-47CF-BA32-0BF4A5AD2952}" srcOrd="11" destOrd="0" presId="urn:microsoft.com/office/officeart/2005/8/layout/list1"/>
    <dgm:cxn modelId="{A29CCAB5-D2AE-4B8B-995D-A44A04ED680E}" type="presParOf" srcId="{D355D6B9-6000-4A74-A63F-E594A18D0D87}" destId="{5A02E4C4-1E03-481E-89F0-3EBF38A5F5A7}" srcOrd="12" destOrd="0" presId="urn:microsoft.com/office/officeart/2005/8/layout/list1"/>
    <dgm:cxn modelId="{72A4584E-ACD5-4F63-960E-D5CD9E2C39ED}" type="presParOf" srcId="{5A02E4C4-1E03-481E-89F0-3EBF38A5F5A7}" destId="{B2201E03-7F2E-4AB8-8B26-C0134AB0F078}" srcOrd="0" destOrd="0" presId="urn:microsoft.com/office/officeart/2005/8/layout/list1"/>
    <dgm:cxn modelId="{80668BE9-34BD-415D-88AA-95F1A1419CEA}" type="presParOf" srcId="{5A02E4C4-1E03-481E-89F0-3EBF38A5F5A7}" destId="{71A1623A-6A93-42CA-96C3-4F1126D3BBD1}" srcOrd="1" destOrd="0" presId="urn:microsoft.com/office/officeart/2005/8/layout/list1"/>
    <dgm:cxn modelId="{B14C4507-1249-4329-B3FE-41574FAF82E9}" type="presParOf" srcId="{D355D6B9-6000-4A74-A63F-E594A18D0D87}" destId="{0F30CFF0-2E1F-4600-AC87-FAB6BA302DC5}" srcOrd="13" destOrd="0" presId="urn:microsoft.com/office/officeart/2005/8/layout/list1"/>
    <dgm:cxn modelId="{339F86D9-DCCA-4F2A-A635-C1C9E9B4A869}" type="presParOf" srcId="{D355D6B9-6000-4A74-A63F-E594A18D0D87}" destId="{2ECD7752-33A0-456A-A4F9-6554ABAA1A8C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85F65-FE41-4B39-B887-C6B39E166312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99C0D-289A-4EE3-A6D0-04DE3BB98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9C0D-289A-4EE3-A6D0-04DE3BB98A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99C0D-289A-4EE3-A6D0-04DE3BB98A5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4241800"/>
            <a:ext cx="9144000" cy="26162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0" y="0"/>
            <a:ext cx="9144000" cy="4508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7439025" y="4508500"/>
            <a:ext cx="1704975" cy="93663"/>
          </a:xfrm>
          <a:prstGeom prst="rect">
            <a:avLst/>
          </a:prstGeom>
          <a:solidFill>
            <a:schemeClr val="accent1">
              <a:alpha val="8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619250" y="404813"/>
            <a:ext cx="7524750" cy="165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0" y="2781300"/>
            <a:ext cx="7451725" cy="2303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84" name="Picture 12" descr="11"/>
          <p:cNvPicPr>
            <a:picLocks noChangeAspect="1" noChangeArrowheads="1"/>
          </p:cNvPicPr>
          <p:nvPr/>
        </p:nvPicPr>
        <p:blipFill>
          <a:blip r:embed="rId3"/>
          <a:srcRect b="107"/>
          <a:stretch>
            <a:fillRect/>
          </a:stretch>
        </p:blipFill>
        <p:spPr bwMode="gray">
          <a:xfrm>
            <a:off x="533400" y="5567363"/>
            <a:ext cx="1435100" cy="1155700"/>
          </a:xfrm>
          <a:prstGeom prst="rect">
            <a:avLst/>
          </a:prstGeom>
          <a:noFill/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0" y="2781300"/>
            <a:ext cx="4235450" cy="2295525"/>
            <a:chOff x="0" y="1752"/>
            <a:chExt cx="2668" cy="1446"/>
          </a:xfrm>
        </p:grpSpPr>
        <p:pic>
          <p:nvPicPr>
            <p:cNvPr id="3087" name="Picture 15" descr="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0" y="1752"/>
              <a:ext cx="2668" cy="1446"/>
            </a:xfrm>
            <a:prstGeom prst="rect">
              <a:avLst/>
            </a:prstGeom>
            <a:noFill/>
          </p:spPr>
        </p:pic>
        <p:pic>
          <p:nvPicPr>
            <p:cNvPr id="3090" name="Picture 18" descr="5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0" y="1752"/>
              <a:ext cx="2562" cy="102"/>
            </a:xfrm>
            <a:prstGeom prst="rect">
              <a:avLst/>
            </a:prstGeom>
            <a:noFill/>
          </p:spPr>
        </p:pic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2843213" y="404813"/>
            <a:ext cx="6300787" cy="1660525"/>
            <a:chOff x="1791" y="255"/>
            <a:chExt cx="3969" cy="1046"/>
          </a:xfrm>
        </p:grpSpPr>
        <p:pic>
          <p:nvPicPr>
            <p:cNvPr id="3086" name="Picture 14" descr="3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gray">
            <a:xfrm>
              <a:off x="1791" y="255"/>
              <a:ext cx="3969" cy="1046"/>
            </a:xfrm>
            <a:prstGeom prst="rect">
              <a:avLst/>
            </a:prstGeom>
            <a:noFill/>
          </p:spPr>
        </p:pic>
        <p:pic>
          <p:nvPicPr>
            <p:cNvPr id="3091" name="Picture 19" descr="6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2200" y="255"/>
              <a:ext cx="3560" cy="117"/>
            </a:xfrm>
            <a:prstGeom prst="rect">
              <a:avLst/>
            </a:prstGeom>
            <a:noFill/>
          </p:spPr>
        </p:pic>
      </p:grpSp>
      <p:pic>
        <p:nvPicPr>
          <p:cNvPr id="3092" name="Picture 20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0" y="0"/>
            <a:ext cx="2990850" cy="24288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257800"/>
            <a:ext cx="7772400" cy="990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6096000"/>
            <a:ext cx="44196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670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fld id="{62071054-3261-4A36-B7D2-C00CA92A4D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gray">
          <a:xfrm>
            <a:off x="63500" y="293688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088" name="Picture 16" descr="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gray">
          <a:xfrm rot="2324177" flipH="1">
            <a:off x="1733550" y="3008313"/>
            <a:ext cx="822325" cy="3721100"/>
          </a:xfrm>
          <a:prstGeom prst="rect">
            <a:avLst/>
          </a:prstGeom>
          <a:noFill/>
        </p:spPr>
      </p:pic>
      <p:pic>
        <p:nvPicPr>
          <p:cNvPr id="3089" name="Picture 17" descr="4"/>
          <p:cNvPicPr>
            <a:picLocks noChangeAspect="1" noChangeArrowheads="1"/>
          </p:cNvPicPr>
          <p:nvPr/>
        </p:nvPicPr>
        <p:blipFill>
          <a:blip r:embed="rId10"/>
          <a:srcRect r="-46" b="-5"/>
          <a:stretch>
            <a:fillRect/>
          </a:stretch>
        </p:blipFill>
        <p:spPr bwMode="gray">
          <a:xfrm>
            <a:off x="2268538" y="0"/>
            <a:ext cx="6875462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2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2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2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  <p:bldP spid="3083" grpId="0" animBg="1"/>
      <p:bldP spid="3074" grpId="1"/>
      <p:bldP spid="3075" grpId="0" build="p">
        <p:tmplLst>
          <p:tmpl lvl="1">
            <p:tnLst>
              <p:par>
                <p:cTn presetID="2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2C32D-BC83-41D3-89B2-2E203D118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239713"/>
            <a:ext cx="2066925" cy="5886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51550" cy="5886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E3372-57D4-4ECB-BD58-28295D223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168566-4D7E-4CFD-A10A-997A286AF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AA479A-915D-4F53-A24E-E5918DA1C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1566-FCC3-4068-945A-F2AB15638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1AD6D-7BFD-46F2-94B5-F8120DE20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4CC0C-673B-4558-955F-880BBA97D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2886-BAD1-441C-A4B7-679F9C204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B5653-5659-46D2-AEAB-8B67C48F8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EABA2-FC55-4244-A3C2-A7A77F72C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372AC-272F-4E22-844D-4E3E0D24B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FB0B7-B087-4423-B3DA-5CA48B531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0" y="828675"/>
            <a:ext cx="9144000" cy="60293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5800"/>
            <a:ext cx="9144000" cy="3810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38200" y="146050"/>
            <a:ext cx="8305800" cy="81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2" descr="6"/>
          <p:cNvPicPr>
            <a:picLocks noChangeAspect="1" noChangeArrowheads="1"/>
          </p:cNvPicPr>
          <p:nvPr/>
        </p:nvPicPr>
        <p:blipFill>
          <a:blip r:embed="rId16"/>
          <a:srcRect r="48404" b="35051"/>
          <a:stretch>
            <a:fillRect/>
          </a:stretch>
        </p:blipFill>
        <p:spPr bwMode="gray">
          <a:xfrm>
            <a:off x="7046913" y="127000"/>
            <a:ext cx="2097087" cy="8413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12FCD40-7FAA-464D-A570-E765A70D53B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11"/>
          <p:cNvPicPr>
            <a:picLocks noChangeAspect="1" noChangeArrowheads="1"/>
          </p:cNvPicPr>
          <p:nvPr/>
        </p:nvPicPr>
        <p:blipFill>
          <a:blip r:embed="rId17"/>
          <a:srcRect b="107"/>
          <a:stretch>
            <a:fillRect/>
          </a:stretch>
        </p:blipFill>
        <p:spPr bwMode="gray">
          <a:xfrm rot="10395266">
            <a:off x="228600" y="1306513"/>
            <a:ext cx="860425" cy="404812"/>
          </a:xfrm>
          <a:prstGeom prst="rect">
            <a:avLst/>
          </a:prstGeom>
          <a:noFill/>
        </p:spPr>
      </p:pic>
      <p:pic>
        <p:nvPicPr>
          <p:cNvPr id="1039" name="Picture 15" descr="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gray">
          <a:xfrm rot="-936155">
            <a:off x="304800" y="-76200"/>
            <a:ext cx="442913" cy="1676400"/>
          </a:xfrm>
          <a:prstGeom prst="rect">
            <a:avLst/>
          </a:prstGeom>
          <a:noFill/>
        </p:spPr>
      </p:pic>
      <p:pic>
        <p:nvPicPr>
          <p:cNvPr id="1035" name="Picture 11" descr="3"/>
          <p:cNvPicPr>
            <a:picLocks noChangeAspect="1" noChangeArrowheads="1"/>
          </p:cNvPicPr>
          <p:nvPr/>
        </p:nvPicPr>
        <p:blipFill>
          <a:blip r:embed="rId19"/>
          <a:srcRect r="32556"/>
          <a:stretch>
            <a:fillRect/>
          </a:stretch>
        </p:blipFill>
        <p:spPr bwMode="gray">
          <a:xfrm>
            <a:off x="6096000" y="127000"/>
            <a:ext cx="3048000" cy="936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54088" y="239713"/>
            <a:ext cx="77739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728"/>
            <a:ext cx="1428728" cy="428628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2285984" y="2285992"/>
            <a:ext cx="68580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963D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 smtClean="0">
              <a:solidFill>
                <a:srgbClr val="963D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963D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481D00"/>
                </a:solidFill>
                <a:latin typeface="+mj-lt"/>
                <a:ea typeface="+mj-ea"/>
                <a:cs typeface="+mj-cs"/>
              </a:rPr>
              <a:t>ПРОГРАММА РАЗВИТИЯ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481D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481D00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sz="4400" b="1" kern="0" dirty="0" smtClean="0">
                <a:solidFill>
                  <a:srgbClr val="481D00"/>
                </a:solidFill>
                <a:latin typeface="+mj-lt"/>
                <a:ea typeface="+mj-ea"/>
                <a:cs typeface="+mj-cs"/>
              </a:rPr>
              <a:t>а </a:t>
            </a:r>
            <a:r>
              <a:rPr lang="ru-RU" sz="4400" b="1" kern="0" dirty="0" smtClean="0">
                <a:solidFill>
                  <a:srgbClr val="481D00"/>
                </a:solidFill>
                <a:latin typeface="+mj-lt"/>
                <a:ea typeface="+mj-ea"/>
                <a:cs typeface="+mj-cs"/>
              </a:rPr>
              <a:t>период 2022-2025</a:t>
            </a:r>
            <a:endParaRPr lang="en-US" sz="4400" b="1" dirty="0" smtClean="0">
              <a:solidFill>
                <a:srgbClr val="481D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500" b="1" kern="0" dirty="0" smtClean="0">
              <a:solidFill>
                <a:srgbClr val="963D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963D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542926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81D00"/>
                </a:solidFill>
              </a:rPr>
              <a:t>Тарасова Лариса Михайловна</a:t>
            </a:r>
            <a:endParaRPr lang="ru-RU" b="1" dirty="0">
              <a:solidFill>
                <a:srgbClr val="481D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81D00"/>
                </a:solidFill>
              </a:rPr>
              <a:t>МИП</a:t>
            </a:r>
            <a:endParaRPr lang="ru-RU" dirty="0">
              <a:solidFill>
                <a:srgbClr val="481D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81D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smtClean="0">
                <a:solidFill>
                  <a:srgbClr val="481D00"/>
                </a:solidFill>
                <a:latin typeface="Times New Roman" pitchFamily="18" charset="0"/>
                <a:cs typeface="Times New Roman" pitchFamily="18" charset="0"/>
              </a:rPr>
              <a:t>«Обновление содержания физического развития в ДОУ посредством интеграции спортивных игр                                                     (футбол, настольный теннис)»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mlsaOfMH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14620"/>
            <a:ext cx="3780525" cy="3286148"/>
          </a:xfrm>
          <a:prstGeom prst="rect">
            <a:avLst/>
          </a:prstGeom>
        </p:spPr>
      </p:pic>
      <p:pic>
        <p:nvPicPr>
          <p:cNvPr id="5" name="Рисунок 4" descr="AdYkmaevq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714620"/>
            <a:ext cx="4429124" cy="332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6192688" cy="688975"/>
          </a:xfrm>
          <a:effectLst/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481D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Общая заболеваемость</a:t>
            </a:r>
            <a:endParaRPr lang="ru-RU" sz="3600" dirty="0">
              <a:solidFill>
                <a:srgbClr val="481D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214414" y="1785926"/>
          <a:ext cx="707236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57290" y="114298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81D00"/>
                </a:solidFill>
              </a:rPr>
              <a:t>Средняя заболеваемость по территории</a:t>
            </a:r>
            <a:endParaRPr lang="ru-RU" sz="2400" b="1" dirty="0">
              <a:solidFill>
                <a:srgbClr val="481D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357290" y="1428736"/>
          <a:ext cx="62646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44" y="3714752"/>
          <a:ext cx="4357718" cy="288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481D00"/>
                </a:solidFill>
                <a:latin typeface="Arial" pitchFamily="34" charset="0"/>
                <a:cs typeface="Arial" pitchFamily="34" charset="0"/>
              </a:rPr>
              <a:t>Мониторинг физической подготовки воспитанников при выпуске в школу (апрель 2023)</a:t>
            </a:r>
            <a:endParaRPr lang="ru-RU" sz="2000" dirty="0">
              <a:solidFill>
                <a:srgbClr val="481D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572000" y="4221088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3987" cy="688975"/>
          </a:xfrm>
        </p:spPr>
        <p:txBody>
          <a:bodyPr/>
          <a:lstStyle/>
          <a:p>
            <a:r>
              <a:rPr lang="ru-RU" sz="3600" dirty="0" smtClean="0">
                <a:solidFill>
                  <a:srgbClr val="481D00"/>
                </a:solidFill>
              </a:rPr>
              <a:t>Результат проекта</a:t>
            </a:r>
            <a:endParaRPr lang="ru-RU" sz="3600" dirty="0">
              <a:solidFill>
                <a:srgbClr val="481D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397000"/>
          <a:ext cx="857256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04126" cy="785817"/>
          </a:xfrm>
        </p:spPr>
        <p:txBody>
          <a:bodyPr/>
          <a:lstStyle/>
          <a:p>
            <a:r>
              <a:rPr lang="ru-RU" sz="2000" dirty="0" smtClean="0">
                <a:solidFill>
                  <a:srgbClr val="481D00"/>
                </a:solidFill>
              </a:rPr>
              <a:t>Результаты мониторинга качества дошкольного образования</a:t>
            </a:r>
            <a:br>
              <a:rPr lang="ru-RU" sz="2000" dirty="0" smtClean="0">
                <a:solidFill>
                  <a:srgbClr val="481D00"/>
                </a:solidFill>
              </a:rPr>
            </a:br>
            <a:r>
              <a:rPr lang="ru-RU" sz="2000" dirty="0" smtClean="0">
                <a:solidFill>
                  <a:srgbClr val="481D00"/>
                </a:solidFill>
              </a:rPr>
              <a:t>по отдельным показателям:</a:t>
            </a:r>
            <a:endParaRPr lang="ru-RU" sz="2000" dirty="0">
              <a:solidFill>
                <a:srgbClr val="481D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481D00"/>
                </a:solidFill>
              </a:rPr>
              <a:t>1. Качество образовательных программ дошкольного образования</a:t>
            </a:r>
          </a:p>
          <a:p>
            <a:endParaRPr lang="ru-RU" sz="2800" b="1" dirty="0" smtClean="0">
              <a:solidFill>
                <a:srgbClr val="481D00"/>
              </a:solidFill>
            </a:endParaRPr>
          </a:p>
          <a:p>
            <a:r>
              <a:rPr lang="ru-RU" sz="2800" b="1" dirty="0" smtClean="0">
                <a:solidFill>
                  <a:srgbClr val="481D00"/>
                </a:solidFill>
              </a:rPr>
              <a:t>2. Качество содержания образовательной деятельности в ДОО</a:t>
            </a:r>
          </a:p>
          <a:p>
            <a:endParaRPr lang="ru-RU" sz="2800" b="1" dirty="0" smtClean="0">
              <a:solidFill>
                <a:srgbClr val="481D00"/>
              </a:solidFill>
            </a:endParaRPr>
          </a:p>
          <a:p>
            <a:r>
              <a:rPr lang="ru-RU" sz="2800" b="1" dirty="0" smtClean="0">
                <a:solidFill>
                  <a:srgbClr val="481D00"/>
                </a:solidFill>
              </a:rPr>
              <a:t>3. Качество образовательных условий в дошкольных образовательных организациях</a:t>
            </a:r>
            <a:endParaRPr lang="ru-RU" sz="2800" b="1" dirty="0">
              <a:solidFill>
                <a:srgbClr val="481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481D00"/>
                </a:solidFill>
              </a:rPr>
              <a:t>Уровень готовности к обучению </a:t>
            </a:r>
            <a:endParaRPr lang="ru-RU" sz="3200" dirty="0">
              <a:solidFill>
                <a:srgbClr val="481D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514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3987" cy="6889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481D00"/>
                </a:solidFill>
                <a:latin typeface="Arial" pitchFamily="34" charset="0"/>
                <a:cs typeface="Arial" pitchFamily="34" charset="0"/>
              </a:rPr>
              <a:t>Предметно-развивающая среда</a:t>
            </a:r>
            <a:endParaRPr lang="ru-RU" sz="3200" dirty="0">
              <a:solidFill>
                <a:srgbClr val="481D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2141562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735412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246712"/>
            <a:ext cx="674687" cy="57308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779912" y="6597352"/>
            <a:ext cx="28083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ФОТО\физическое развитие\ЗОЖ\тренажор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14282" y="1857364"/>
            <a:ext cx="4302240" cy="3226680"/>
          </a:xfrm>
          <a:prstGeom prst="rect">
            <a:avLst/>
          </a:prstGeom>
          <a:noFill/>
        </p:spPr>
      </p:pic>
      <p:pic>
        <p:nvPicPr>
          <p:cNvPr id="14" name="Рисунок 13" descr="IMG_20211109_111238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643438" y="1928802"/>
            <a:ext cx="4206989" cy="3155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4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81D00"/>
                </a:solidFill>
                <a:latin typeface="Arial" pitchFamily="34" charset="0"/>
                <a:cs typeface="Arial" pitchFamily="34" charset="0"/>
              </a:rPr>
              <a:t>Предметно-развивающая среда</a:t>
            </a:r>
            <a:endParaRPr lang="ru-RU" sz="3600" dirty="0">
              <a:solidFill>
                <a:srgbClr val="481D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2141562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735412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246712"/>
            <a:ext cx="674687" cy="57308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779912" y="6597352"/>
            <a:ext cx="28083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12" descr="20211108_16544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23528" y="1844824"/>
            <a:ext cx="4080000" cy="3060000"/>
          </a:xfrm>
        </p:spPr>
      </p:pic>
      <p:pic>
        <p:nvPicPr>
          <p:cNvPr id="15" name="Рисунок 14" descr="20211108_155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44824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4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481D00"/>
                </a:solidFill>
                <a:latin typeface="Arial" pitchFamily="34" charset="0"/>
                <a:cs typeface="Arial" pitchFamily="34" charset="0"/>
              </a:rPr>
              <a:t>Предметно-развивающая среда</a:t>
            </a:r>
            <a:endParaRPr lang="ru-RU" sz="3200" dirty="0">
              <a:solidFill>
                <a:srgbClr val="481D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2141562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735412"/>
            <a:ext cx="676275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246712"/>
            <a:ext cx="674687" cy="57308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779912" y="6597352"/>
            <a:ext cx="28083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20211108_134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789040"/>
            <a:ext cx="3552395" cy="2664296"/>
          </a:xfrm>
          <a:prstGeom prst="rect">
            <a:avLst/>
          </a:prstGeom>
        </p:spPr>
      </p:pic>
      <p:pic>
        <p:nvPicPr>
          <p:cNvPr id="8" name="Picture 9" descr="Фото16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85860"/>
            <a:ext cx="2294408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центр двигательной активности 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00166" y="1214422"/>
            <a:ext cx="2295000" cy="3060000"/>
          </a:xfrm>
        </p:spPr>
      </p:pic>
    </p:spTree>
    <p:extLst>
      <p:ext uri="{BB962C8B-B14F-4D97-AF65-F5344CB8AC3E}">
        <p14:creationId xmlns="" xmlns:p14="http://schemas.microsoft.com/office/powerpoint/2010/main" val="3644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3987" cy="688975"/>
          </a:xfrm>
        </p:spPr>
        <p:txBody>
          <a:bodyPr/>
          <a:lstStyle/>
          <a:p>
            <a:r>
              <a:rPr lang="ru-RU" sz="3200" dirty="0" smtClean="0">
                <a:solidFill>
                  <a:srgbClr val="481D00"/>
                </a:solidFill>
              </a:rPr>
              <a:t>Всероссийский музыкальный фестиваль</a:t>
            </a:r>
            <a:endParaRPr lang="ru-RU" sz="3200" dirty="0">
              <a:solidFill>
                <a:srgbClr val="481D00"/>
              </a:solidFill>
            </a:endParaRPr>
          </a:p>
        </p:txBody>
      </p:sp>
      <p:pic>
        <p:nvPicPr>
          <p:cNvPr id="4" name="Содержимое 3" descr="Fb7_u2O5BZ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714488"/>
            <a:ext cx="5691732" cy="4268799"/>
          </a:xfrm>
        </p:spPr>
      </p:pic>
      <p:pic>
        <p:nvPicPr>
          <p:cNvPr id="5" name="Рисунок 4" descr="t93pGQY3Zq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3783022" cy="534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85728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3987" cy="688975"/>
          </a:xfrm>
        </p:spPr>
        <p:txBody>
          <a:bodyPr/>
          <a:lstStyle/>
          <a:p>
            <a:r>
              <a:rPr lang="ru-RU" sz="2800" dirty="0" smtClean="0">
                <a:solidFill>
                  <a:srgbClr val="481D00"/>
                </a:solidFill>
              </a:rPr>
              <a:t>Театрализованная деятельность</a:t>
            </a:r>
            <a:endParaRPr lang="ru-RU" sz="2800" dirty="0">
              <a:solidFill>
                <a:srgbClr val="481D00"/>
              </a:solidFill>
            </a:endParaRPr>
          </a:p>
        </p:txBody>
      </p:sp>
      <p:pic>
        <p:nvPicPr>
          <p:cNvPr id="4" name="Содержимое 3" descr="HeOpL_ajqm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4143404" cy="4143404"/>
          </a:xfrm>
        </p:spPr>
      </p:pic>
      <p:pic>
        <p:nvPicPr>
          <p:cNvPr id="6" name="Рисунок 5" descr="JF6JWfM_Tp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429000"/>
            <a:ext cx="5143536" cy="3213394"/>
          </a:xfrm>
          <a:prstGeom prst="rect">
            <a:avLst/>
          </a:prstGeom>
        </p:spPr>
      </p:pic>
      <p:pic>
        <p:nvPicPr>
          <p:cNvPr id="5" name="Рисунок 4" descr="Tu5x0kHl37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071546"/>
            <a:ext cx="3296402" cy="384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3987" cy="688975"/>
          </a:xfrm>
        </p:spPr>
        <p:txBody>
          <a:bodyPr/>
          <a:lstStyle/>
          <a:p>
            <a:r>
              <a:rPr lang="ru-RU" sz="3200" dirty="0" smtClean="0">
                <a:solidFill>
                  <a:srgbClr val="481D00"/>
                </a:solidFill>
              </a:rPr>
              <a:t>Спортивно оздоровительный туризм</a:t>
            </a:r>
            <a:endParaRPr lang="ru-RU" sz="3200" dirty="0">
              <a:solidFill>
                <a:srgbClr val="481D00"/>
              </a:solidFill>
            </a:endParaRPr>
          </a:p>
        </p:txBody>
      </p:sp>
      <p:pic>
        <p:nvPicPr>
          <p:cNvPr id="5" name="Рисунок 4" descr="S3WDJCr2H1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928802"/>
            <a:ext cx="6781800" cy="3895725"/>
          </a:xfrm>
          <a:prstGeom prst="rect">
            <a:avLst/>
          </a:prstGeom>
        </p:spPr>
      </p:pic>
      <p:pic>
        <p:nvPicPr>
          <p:cNvPr id="4" name="Содержимое 3" descr="QlHmPN3rpQ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428736"/>
            <a:ext cx="3846332" cy="51158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BwwNX7Xdmw_cut-photo.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000364" y="0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81D00"/>
                </a:solidFill>
              </a:rPr>
              <a:t>Опыт работы МКДОУ детский сад № 12 по проекту « Физическое здоровье дошкольников»</a:t>
            </a:r>
            <a:endParaRPr lang="ru-RU" sz="2000" b="1" dirty="0">
              <a:solidFill>
                <a:srgbClr val="481D00"/>
              </a:solidFill>
            </a:endParaRPr>
          </a:p>
        </p:txBody>
      </p:sp>
      <p:pic>
        <p:nvPicPr>
          <p:cNvPr id="6" name="Рисунок 5" descr="6Pruk3iBN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714644" cy="3992708"/>
          </a:xfrm>
          <a:prstGeom prst="rect">
            <a:avLst/>
          </a:prstGeom>
        </p:spPr>
      </p:pic>
      <p:pic>
        <p:nvPicPr>
          <p:cNvPr id="8" name="Рисунок 7" descr="111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214422"/>
            <a:ext cx="3964973" cy="2882178"/>
          </a:xfrm>
          <a:prstGeom prst="rect">
            <a:avLst/>
          </a:prstGeom>
        </p:spPr>
      </p:pic>
      <p:pic>
        <p:nvPicPr>
          <p:cNvPr id="9" name="Рисунок 8" descr="eZdthZka-8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172796"/>
            <a:ext cx="2606941" cy="3685204"/>
          </a:xfrm>
          <a:prstGeom prst="rect">
            <a:avLst/>
          </a:prstGeom>
        </p:spPr>
      </p:pic>
      <p:pic>
        <p:nvPicPr>
          <p:cNvPr id="7" name="Рисунок 6" descr="презент_page-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2714620"/>
            <a:ext cx="2779959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BwwNX7Xdmw_cut-photo.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00166" y="1"/>
            <a:ext cx="7072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81D00"/>
                </a:solidFill>
              </a:rPr>
              <a:t>Всероссийском форуме «Дошкольное воспитание. Новые ориентиры»  в Ростове-на-Дону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Лариса Михайловна\Desktop\20220913_163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70177" y="1373039"/>
            <a:ext cx="588939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142984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81D00"/>
                </a:solidFill>
                <a:latin typeface="Bookman Old Style" pitchFamily="18" charset="0"/>
              </a:rPr>
              <a:t>Педагоги принимают участие во Всероссийских форумах «Воспитатели России»: 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481D00"/>
                </a:solidFill>
                <a:latin typeface="Bookman Old Style" pitchFamily="18" charset="0"/>
              </a:rPr>
              <a:t> «Воспитаем здорового ребенка. Регионы».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481D00"/>
                </a:solidFill>
                <a:latin typeface="Bookman Old Style" pitchFamily="18" charset="0"/>
              </a:rPr>
              <a:t> «Воспитаем здорового ребенка. Поволжье».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481D00"/>
                </a:solidFill>
                <a:latin typeface="Bookman Old Style" pitchFamily="18" charset="0"/>
              </a:rPr>
              <a:t> «Воспитаем здорового ребенка. Ярославля».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481D00"/>
                </a:solidFill>
                <a:latin typeface="Bookman Old Style" pitchFamily="18" charset="0"/>
              </a:rPr>
              <a:t> «Воспитаем здорового ребенка. Цифровая эпоха»</a:t>
            </a:r>
          </a:p>
          <a:p>
            <a:pPr algn="just">
              <a:buFontTx/>
              <a:buChar char="-"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P11209-151807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14282" y="419774"/>
            <a:ext cx="2571768" cy="34955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414338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81D00"/>
                </a:solidFill>
                <a:latin typeface="+mj-lt"/>
              </a:rPr>
              <a:t>Публикация статьи </a:t>
            </a:r>
            <a:r>
              <a:rPr lang="ru-RU" b="1" dirty="0" smtClean="0">
                <a:solidFill>
                  <a:srgbClr val="963D00"/>
                </a:solidFill>
                <a:latin typeface="+mj-lt"/>
              </a:rPr>
              <a:t>«Проектная деятельность по обновлению содержания физического развития детей на основе знакомства детей со спортивными играми» </a:t>
            </a:r>
            <a:r>
              <a:rPr lang="ru-RU" b="1" dirty="0" smtClean="0">
                <a:solidFill>
                  <a:srgbClr val="481D00"/>
                </a:solidFill>
                <a:latin typeface="+mj-lt"/>
              </a:rPr>
              <a:t>в сборнике</a:t>
            </a:r>
            <a:r>
              <a:rPr lang="ru-RU" dirty="0" smtClean="0">
                <a:solidFill>
                  <a:srgbClr val="481D0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481D00"/>
                </a:solidFill>
                <a:latin typeface="+mj-lt"/>
              </a:rPr>
              <a:t>всероссийской общественной организации содействия развитию профессиональной сферы дошкольного образования «Воспитатели России» </a:t>
            </a:r>
          </a:p>
          <a:p>
            <a:r>
              <a:rPr lang="ru-RU" b="1" dirty="0" smtClean="0">
                <a:solidFill>
                  <a:srgbClr val="481D00"/>
                </a:solidFill>
                <a:latin typeface="+mj-lt"/>
              </a:rPr>
              <a:t>ФОРМИРОВАНИЕ ФИЗИЧЕСКОЙ КУЛЬТУРЫ  ДЕТЕЙ ДОШКОЛЬНОГО ВОЗРАСТА</a:t>
            </a:r>
            <a:endParaRPr lang="ru-RU" dirty="0" smtClean="0">
              <a:solidFill>
                <a:srgbClr val="481D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773987" cy="688975"/>
          </a:xfrm>
        </p:spPr>
        <p:txBody>
          <a:bodyPr/>
          <a:lstStyle/>
          <a:p>
            <a:r>
              <a:rPr lang="ru-RU" sz="3600" dirty="0" smtClean="0">
                <a:solidFill>
                  <a:srgbClr val="481D00"/>
                </a:solidFill>
              </a:rPr>
              <a:t>Участие в конкурсах </a:t>
            </a:r>
            <a:endParaRPr lang="ru-RU" sz="3600" dirty="0">
              <a:solidFill>
                <a:srgbClr val="481D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481D00"/>
                </a:solidFill>
                <a:latin typeface="+mj-lt"/>
              </a:rPr>
              <a:t>Кадровые условия</a:t>
            </a:r>
            <a:endParaRPr lang="ru-RU" sz="4000" b="1" dirty="0">
              <a:solidFill>
                <a:srgbClr val="481D00"/>
              </a:solidFill>
              <a:latin typeface="+mj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214422"/>
          <a:ext cx="864399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персоналом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481D00"/>
                </a:solidFill>
              </a:rPr>
              <a:t>Направление мониторинга</a:t>
            </a:r>
            <a:endParaRPr lang="ru-RU" sz="3600" dirty="0">
              <a:solidFill>
                <a:srgbClr val="481D00"/>
              </a:solidFill>
            </a:endParaRPr>
          </a:p>
        </p:txBody>
      </p:sp>
      <p:pic>
        <p:nvPicPr>
          <p:cNvPr id="4" name="Содержимое 3" descr="Снимок экрана 2023-05-11 1301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000109"/>
            <a:ext cx="7500990" cy="3643338"/>
          </a:xfrm>
        </p:spPr>
      </p:pic>
      <p:pic>
        <p:nvPicPr>
          <p:cNvPr id="6" name="Рисунок 5" descr="Снимок экрана 2023-05-11 1301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643446"/>
            <a:ext cx="7500990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BwwNX7Xdmw_cut-photo.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220812-WA0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071546"/>
            <a:ext cx="6429420" cy="4770180"/>
          </a:xfrm>
          <a:prstGeom prst="rect">
            <a:avLst/>
          </a:prstGeom>
        </p:spPr>
      </p:pic>
      <p:pic>
        <p:nvPicPr>
          <p:cNvPr id="6" name="Рисунок 5" descr="cmi_dc80f1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8142">
            <a:off x="581658" y="3547676"/>
            <a:ext cx="2214578" cy="3071834"/>
          </a:xfrm>
          <a:prstGeom prst="rect">
            <a:avLst/>
          </a:prstGeom>
        </p:spPr>
      </p:pic>
      <p:pic>
        <p:nvPicPr>
          <p:cNvPr id="7" name="Рисунок 6" descr="cmi_4ae508f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96945">
            <a:off x="5113294" y="4577917"/>
            <a:ext cx="3041904" cy="1956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422" y="0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81D00"/>
                </a:solidFill>
              </a:rPr>
              <a:t>Успешное взаимодействие с родителями</a:t>
            </a:r>
            <a:endParaRPr lang="ru-RU" sz="2800" b="1" dirty="0">
              <a:solidFill>
                <a:srgbClr val="481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481D00"/>
                </a:solidFill>
                <a:latin typeface="Arial" pitchFamily="34" charset="0"/>
                <a:cs typeface="Arial" pitchFamily="34" charset="0"/>
              </a:rPr>
              <a:t>Нормативные документы</a:t>
            </a:r>
            <a:endParaRPr lang="ru-RU" sz="3600" b="1" dirty="0">
              <a:solidFill>
                <a:srgbClr val="481D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276350" y="2141562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273175" y="3735412"/>
            <a:ext cx="676275" cy="57308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779912" y="6597352"/>
            <a:ext cx="28083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black">
          <a:xfrm>
            <a:off x="0" y="4005064"/>
            <a:ext cx="8892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ru-RU" sz="1600" dirty="0" smtClean="0">
              <a:latin typeface="Constantia" pitchFamily="18" charset="0"/>
            </a:endParaRPr>
          </a:p>
          <a:p>
            <a:pPr lvl="1"/>
            <a:endParaRPr lang="ru-RU" sz="1400" dirty="0">
              <a:latin typeface="Constantia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214282" y="1071546"/>
          <a:ext cx="878687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644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BwwNX7Xdmw_cut-photo.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9128" cy="6858000"/>
          </a:xfrm>
        </p:spPr>
      </p:pic>
      <p:sp>
        <p:nvSpPr>
          <p:cNvPr id="6" name="TextBox 5"/>
          <p:cNvSpPr txBox="1"/>
          <p:nvPr/>
        </p:nvSpPr>
        <p:spPr>
          <a:xfrm>
            <a:off x="2071670" y="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81D00"/>
                </a:solidFill>
              </a:rPr>
              <a:t>Результаты анкетирования родителей в 2021-2022 учебном году.</a:t>
            </a:r>
            <a:endParaRPr lang="ru-RU" sz="2800" b="1" dirty="0">
              <a:solidFill>
                <a:srgbClr val="481D00"/>
              </a:solidFill>
            </a:endParaRPr>
          </a:p>
        </p:txBody>
      </p:sp>
      <p:pic>
        <p:nvPicPr>
          <p:cNvPr id="7" name="Рисунок 6" descr="5E1qiCIhqI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142984"/>
            <a:ext cx="5159742" cy="3357587"/>
          </a:xfrm>
          <a:prstGeom prst="rect">
            <a:avLst/>
          </a:prstGeom>
        </p:spPr>
      </p:pic>
      <p:pic>
        <p:nvPicPr>
          <p:cNvPr id="1026" name="Picture 2" descr="C:\Users\Лариса Михайловна\Desktop\cmi_c9eb53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71942"/>
            <a:ext cx="3573459" cy="249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Портфель проектов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500034" y="1214422"/>
            <a:ext cx="8143932" cy="3071834"/>
          </a:xfrm>
          <a:prstGeom prst="leftRightArrow">
            <a:avLst/>
          </a:prstGeom>
          <a:ln>
            <a:solidFill>
              <a:srgbClr val="481D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481D00"/>
                </a:solidFill>
              </a:rPr>
              <a:t>ООП</a:t>
            </a:r>
          </a:p>
          <a:p>
            <a:pPr algn="ctr"/>
            <a:r>
              <a:rPr lang="ru-RU" sz="2400" b="1" dirty="0" smtClean="0">
                <a:solidFill>
                  <a:srgbClr val="481D00"/>
                </a:solidFill>
              </a:rPr>
              <a:t>Программа развития</a:t>
            </a:r>
          </a:p>
          <a:p>
            <a:pPr algn="ctr"/>
            <a:r>
              <a:rPr lang="ru-RU" sz="2400" b="1" dirty="0" smtClean="0">
                <a:solidFill>
                  <a:srgbClr val="481D00"/>
                </a:solidFill>
              </a:rPr>
              <a:t>Программа восприятия</a:t>
            </a:r>
            <a:endParaRPr lang="ru-RU" sz="2400" b="1" dirty="0">
              <a:solidFill>
                <a:srgbClr val="481D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21495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81D00"/>
                </a:solidFill>
              </a:rPr>
              <a:t>Проекты, направленные на развитие кадрового потенциала</a:t>
            </a:r>
            <a:endParaRPr lang="ru-RU" sz="2000" b="1" dirty="0">
              <a:solidFill>
                <a:srgbClr val="481D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714752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81D00"/>
                </a:solidFill>
              </a:rPr>
              <a:t>Проекты, направленные на повышение эффективности образовательного процесса</a:t>
            </a:r>
            <a:endParaRPr lang="ru-RU" b="1" dirty="0">
              <a:solidFill>
                <a:srgbClr val="481D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5214950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81D00"/>
                </a:solidFill>
                <a:latin typeface="+mj-lt"/>
              </a:rPr>
              <a:t>Проекты, направленные на создание условий для личностного  развития  ребенка.</a:t>
            </a:r>
            <a:endParaRPr lang="ru-RU" b="1" dirty="0">
              <a:solidFill>
                <a:srgbClr val="481D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3987" cy="688975"/>
          </a:xfrm>
        </p:spPr>
        <p:txBody>
          <a:bodyPr/>
          <a:lstStyle/>
          <a:p>
            <a:r>
              <a:rPr lang="ru-RU" sz="2400" dirty="0" smtClean="0">
                <a:solidFill>
                  <a:srgbClr val="481D00"/>
                </a:solidFill>
              </a:rPr>
              <a:t>Проекты, направленные на повышение эффективности образовательного процесса</a:t>
            </a:r>
            <a:br>
              <a:rPr lang="ru-RU" sz="2400" dirty="0" smtClean="0">
                <a:solidFill>
                  <a:srgbClr val="481D00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830763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481D00"/>
                </a:solidFill>
              </a:rPr>
              <a:t>Использование современных образовательных технологий и </a:t>
            </a:r>
            <a:r>
              <a:rPr lang="ru-RU" b="1" dirty="0" err="1" smtClean="0">
                <a:solidFill>
                  <a:srgbClr val="481D00"/>
                </a:solidFill>
              </a:rPr>
              <a:t>социоигрового</a:t>
            </a:r>
            <a:r>
              <a:rPr lang="ru-RU" b="1" dirty="0" smtClean="0">
                <a:solidFill>
                  <a:srgbClr val="481D00"/>
                </a:solidFill>
              </a:rPr>
              <a:t> подхода </a:t>
            </a:r>
          </a:p>
          <a:p>
            <a:endParaRPr lang="ru-RU" b="1" dirty="0" smtClean="0">
              <a:solidFill>
                <a:srgbClr val="481D00"/>
              </a:solidFill>
            </a:endParaRPr>
          </a:p>
          <a:p>
            <a:r>
              <a:rPr lang="ru-RU" b="1" dirty="0" smtClean="0">
                <a:solidFill>
                  <a:srgbClr val="481D00"/>
                </a:solidFill>
              </a:rPr>
              <a:t>Сетевое взаимодействие с музеем по программе «История родного края»</a:t>
            </a:r>
          </a:p>
          <a:p>
            <a:pPr>
              <a:buNone/>
            </a:pPr>
            <a:endParaRPr lang="ru-RU" b="1" dirty="0" smtClean="0">
              <a:solidFill>
                <a:srgbClr val="481D00"/>
              </a:solidFill>
            </a:endParaRPr>
          </a:p>
          <a:p>
            <a:r>
              <a:rPr lang="ru-RU" b="1" dirty="0" smtClean="0">
                <a:solidFill>
                  <a:srgbClr val="481D00"/>
                </a:solidFill>
              </a:rPr>
              <a:t>Сетевое взаимодействие с СОШ №7</a:t>
            </a:r>
          </a:p>
          <a:p>
            <a:endParaRPr lang="ru-RU" b="1" dirty="0">
              <a:solidFill>
                <a:srgbClr val="481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481D00"/>
                </a:solidFill>
              </a:rPr>
              <a:t>Проекты, направленные на развитие кадрового потенциала</a:t>
            </a:r>
            <a:endParaRPr lang="ru-RU" sz="2800" dirty="0">
              <a:solidFill>
                <a:srgbClr val="481D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81D00"/>
                </a:solidFill>
              </a:rPr>
              <a:t>Школа педагогического мастерства</a:t>
            </a:r>
          </a:p>
          <a:p>
            <a:endParaRPr lang="ru-RU" b="1" dirty="0" smtClean="0">
              <a:solidFill>
                <a:srgbClr val="481D00"/>
              </a:solidFill>
            </a:endParaRPr>
          </a:p>
          <a:p>
            <a:r>
              <a:rPr lang="ru-RU" b="1" dirty="0" smtClean="0">
                <a:solidFill>
                  <a:srgbClr val="481D00"/>
                </a:solidFill>
              </a:rPr>
              <a:t>Инновационная деятельность ДОО</a:t>
            </a:r>
          </a:p>
          <a:p>
            <a:endParaRPr lang="ru-RU" b="1" dirty="0" smtClean="0">
              <a:solidFill>
                <a:srgbClr val="481D00"/>
              </a:solidFill>
            </a:endParaRPr>
          </a:p>
          <a:p>
            <a:r>
              <a:rPr lang="ru-RU" b="1" dirty="0" smtClean="0">
                <a:solidFill>
                  <a:srgbClr val="481D00"/>
                </a:solidFill>
              </a:rPr>
              <a:t>Библиотека педагогического чтения</a:t>
            </a:r>
          </a:p>
          <a:p>
            <a:endParaRPr lang="ru-RU" b="1" dirty="0" smtClean="0">
              <a:solidFill>
                <a:srgbClr val="481D00"/>
              </a:solidFill>
            </a:endParaRPr>
          </a:p>
          <a:p>
            <a:r>
              <a:rPr lang="ru-RU" b="1" dirty="0" smtClean="0">
                <a:solidFill>
                  <a:srgbClr val="481D00"/>
                </a:solidFill>
              </a:rPr>
              <a:t>Педагогическая гостиная</a:t>
            </a:r>
          </a:p>
          <a:p>
            <a:endParaRPr lang="ru-RU" b="1" dirty="0" smtClean="0">
              <a:solidFill>
                <a:srgbClr val="481D00"/>
              </a:solidFill>
            </a:endParaRPr>
          </a:p>
          <a:p>
            <a:r>
              <a:rPr lang="ru-RU" b="1" dirty="0" smtClean="0">
                <a:solidFill>
                  <a:srgbClr val="481D00"/>
                </a:solidFill>
              </a:rPr>
              <a:t>Педагогический субботник</a:t>
            </a:r>
            <a:endParaRPr lang="ru-RU" b="1" dirty="0">
              <a:solidFill>
                <a:srgbClr val="481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3987" cy="688975"/>
          </a:xfrm>
        </p:spPr>
        <p:txBody>
          <a:bodyPr/>
          <a:lstStyle/>
          <a:p>
            <a:r>
              <a:rPr lang="ru-RU" sz="2400" dirty="0" smtClean="0">
                <a:solidFill>
                  <a:srgbClr val="481D00"/>
                </a:solidFill>
              </a:rPr>
              <a:t>Проекты, направленные на создание условий для личностного  развития  ребенка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8229600" cy="4830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481D00"/>
                </a:solidFill>
              </a:rPr>
              <a:t>Шахматы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481D00"/>
                </a:solidFill>
              </a:rPr>
              <a:t>Шашки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 smtClean="0">
                <a:solidFill>
                  <a:srgbClr val="481D00"/>
                </a:solidFill>
              </a:rPr>
              <a:t>Тхеквандо</a:t>
            </a:r>
            <a:endParaRPr lang="ru-RU" b="1" dirty="0" smtClean="0">
              <a:solidFill>
                <a:srgbClr val="481D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481D00"/>
                </a:solidFill>
              </a:rPr>
              <a:t>Театральная студия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481D00"/>
                </a:solidFill>
              </a:rPr>
              <a:t>Вокальный кружок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481D00"/>
                </a:solidFill>
              </a:rPr>
              <a:t>В стране </a:t>
            </a:r>
            <a:r>
              <a:rPr lang="ru-RU" b="1" dirty="0" err="1" smtClean="0">
                <a:solidFill>
                  <a:srgbClr val="481D00"/>
                </a:solidFill>
              </a:rPr>
              <a:t>Спортландии</a:t>
            </a:r>
            <a:endParaRPr lang="ru-RU" b="1" dirty="0" smtClean="0">
              <a:solidFill>
                <a:srgbClr val="481D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481D00"/>
                </a:solidFill>
              </a:rPr>
              <a:t>Детское движение «Маячок»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481D00"/>
                </a:solidFill>
              </a:rPr>
              <a:t>Изобразительное творчество «Радуга талантов»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:\Футбол 2019\баб и дед с мячом\P91003-160136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214942" y="3286124"/>
            <a:ext cx="3528392" cy="2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481D00"/>
                </a:solidFill>
              </a:rPr>
              <a:t>Сетевой проект</a:t>
            </a:r>
            <a:endParaRPr lang="ru-RU" sz="3600" dirty="0">
              <a:solidFill>
                <a:srgbClr val="481D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85860"/>
            <a:ext cx="8229600" cy="48307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81D00"/>
                </a:solidFill>
              </a:rPr>
              <a:t>Развитие семейного спорта в рамках организации </a:t>
            </a:r>
            <a:r>
              <a:rPr lang="ru-RU" sz="2800" b="1" dirty="0" err="1" smtClean="0">
                <a:solidFill>
                  <a:srgbClr val="481D00"/>
                </a:solidFill>
              </a:rPr>
              <a:t>спортивно-досуговой</a:t>
            </a:r>
            <a:r>
              <a:rPr lang="ru-RU" sz="2800" b="1" dirty="0" smtClean="0">
                <a:solidFill>
                  <a:srgbClr val="481D00"/>
                </a:solidFill>
              </a:rPr>
              <a:t> деятельности во взаимодействии учреждений системы образования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286124"/>
            <a:ext cx="3312368" cy="24826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2" descr="D:\Новая папка (3)\20191008_163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143380"/>
            <a:ext cx="2880320" cy="248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0100" y="5214950"/>
            <a:ext cx="8858312" cy="990600"/>
          </a:xfrm>
        </p:spPr>
        <p:txBody>
          <a:bodyPr/>
          <a:lstStyle/>
          <a:p>
            <a:pPr algn="l"/>
            <a:r>
              <a:rPr lang="ru-RU" sz="5700" dirty="0" smtClean="0">
                <a:solidFill>
                  <a:srgbClr val="481D00"/>
                </a:solidFill>
                <a:latin typeface="Arbat" pitchFamily="2" charset="0"/>
              </a:rPr>
              <a:t>Спасибо за внимание</a:t>
            </a:r>
            <a:r>
              <a:rPr lang="en-US" sz="5700" dirty="0" smtClean="0">
                <a:solidFill>
                  <a:srgbClr val="481D00"/>
                </a:solidFill>
                <a:latin typeface="Arbat" pitchFamily="2" charset="0"/>
              </a:rPr>
              <a:t>!</a:t>
            </a:r>
            <a:endParaRPr lang="en-US" sz="5700" dirty="0">
              <a:solidFill>
                <a:srgbClr val="481D00"/>
              </a:solidFill>
              <a:latin typeface="Arba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1428728" cy="428628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58" y="0"/>
            <a:ext cx="8329642" cy="10826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481D00"/>
                </a:solidFill>
                <a:latin typeface="Arial" pitchFamily="34" charset="0"/>
                <a:cs typeface="Arial" pitchFamily="34" charset="0"/>
              </a:rPr>
              <a:t>Нормативные документы муниципального уровня</a:t>
            </a:r>
            <a:endParaRPr lang="ru-RU" sz="3200" b="1" dirty="0">
              <a:solidFill>
                <a:srgbClr val="481D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2141562"/>
            <a:ext cx="674688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735412"/>
            <a:ext cx="676275" cy="573088"/>
          </a:xfrm>
          <a:prstGeom prst="rect">
            <a:avLst/>
          </a:prstGeom>
          <a:noFill/>
        </p:spPr>
      </p:pic>
      <p:sp>
        <p:nvSpPr>
          <p:cNvPr id="22" name="Rectangle 20"/>
          <p:cNvSpPr>
            <a:spLocks noChangeArrowheads="1"/>
          </p:cNvSpPr>
          <p:nvPr/>
        </p:nvSpPr>
        <p:spPr bwMode="black">
          <a:xfrm>
            <a:off x="0" y="4005064"/>
            <a:ext cx="8892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b="1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ru-RU" sz="1600" dirty="0" smtClean="0">
              <a:latin typeface="Constantia" pitchFamily="18" charset="0"/>
            </a:endParaRPr>
          </a:p>
          <a:p>
            <a:pPr lvl="1"/>
            <a:endParaRPr lang="ru-RU" sz="1400" dirty="0">
              <a:latin typeface="Constantia" pitchFamily="18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214282" y="1214422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44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715172" cy="6889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481D00"/>
                </a:solidFill>
              </a:rPr>
              <a:t>Определение целей и задач</a:t>
            </a:r>
            <a:endParaRPr lang="ru-RU" sz="3600" dirty="0">
              <a:solidFill>
                <a:srgbClr val="481D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164305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481D00"/>
                </a:solidFill>
              </a:rPr>
              <a:t>Цель :</a:t>
            </a:r>
            <a:endParaRPr lang="ru-RU" sz="4000" b="1" dirty="0">
              <a:solidFill>
                <a:srgbClr val="481D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2428868"/>
            <a:ext cx="8286808" cy="3605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481D00"/>
                </a:solidFill>
                <a:latin typeface="+mn-lt"/>
                <a:cs typeface="Times New Roman" pitchFamily="18" charset="0"/>
              </a:rPr>
              <a:t>Создание условий, которые бы обеспечили заинтересованность участников образовательного процесса в качественном образовании на основе </a:t>
            </a:r>
            <a:r>
              <a:rPr lang="ru-RU" sz="3600" b="1" dirty="0" err="1" smtClean="0">
                <a:solidFill>
                  <a:srgbClr val="481D00"/>
                </a:solidFill>
                <a:latin typeface="+mn-lt"/>
                <a:cs typeface="Times New Roman" pitchFamily="18" charset="0"/>
              </a:rPr>
              <a:t>здоровьесбережения</a:t>
            </a:r>
            <a:r>
              <a:rPr lang="ru-RU" sz="3600" b="1" dirty="0" smtClean="0">
                <a:solidFill>
                  <a:srgbClr val="481D00"/>
                </a:solidFill>
                <a:latin typeface="+mn-lt"/>
                <a:cs typeface="Times New Roman" pitchFamily="18" charset="0"/>
              </a:rPr>
              <a:t>.</a:t>
            </a:r>
            <a:endParaRPr lang="ru-RU" sz="3600" dirty="0">
              <a:solidFill>
                <a:srgbClr val="481D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214282" y="1357298"/>
            <a:ext cx="8929718" cy="4786346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428596" y="3929066"/>
            <a:ext cx="4648208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. 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gray">
          <a:xfrm>
            <a:off x="500034" y="1643050"/>
            <a:ext cx="5719778" cy="38100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ru-RU" dirty="0">
              <a:solidFill>
                <a:srgbClr val="481D00"/>
              </a:solidFill>
            </a:endParaRP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1571604" y="214290"/>
            <a:ext cx="7772400" cy="639762"/>
          </a:xfrm>
        </p:spPr>
        <p:txBody>
          <a:bodyPr/>
          <a:lstStyle/>
          <a:p>
            <a:r>
              <a:rPr lang="ru-RU" sz="4800" dirty="0" smtClean="0">
                <a:solidFill>
                  <a:srgbClr val="481D00"/>
                </a:solidFill>
              </a:rPr>
              <a:t>Задачи</a:t>
            </a:r>
            <a:endParaRPr lang="en-US" sz="4800" dirty="0">
              <a:solidFill>
                <a:srgbClr val="481D00"/>
              </a:solidFill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214282" y="857232"/>
          <a:ext cx="892971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481D00"/>
                </a:solidFill>
              </a:rPr>
              <a:t>Управление инновационными процессами</a:t>
            </a:r>
            <a:endParaRPr lang="ru-RU" sz="2800" dirty="0">
              <a:solidFill>
                <a:srgbClr val="481D00"/>
              </a:solidFill>
            </a:endParaRPr>
          </a:p>
        </p:txBody>
      </p:sp>
      <p:pic>
        <p:nvPicPr>
          <p:cNvPr id="6" name="Содержимое 5" descr="0606051ebf04b250ed9c63e2dabf6b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027237"/>
            <a:ext cx="3623072" cy="4830763"/>
          </a:xfrm>
        </p:spPr>
      </p:pic>
      <p:graphicFrame>
        <p:nvGraphicFramePr>
          <p:cNvPr id="7" name="Схема 6"/>
          <p:cNvGraphicFramePr/>
          <p:nvPr/>
        </p:nvGraphicFramePr>
        <p:xfrm>
          <a:off x="0" y="1142984"/>
          <a:ext cx="900115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3987" cy="831833"/>
          </a:xfrm>
        </p:spPr>
        <p:txBody>
          <a:bodyPr/>
          <a:lstStyle/>
          <a:p>
            <a:r>
              <a:rPr lang="ru-RU" sz="3200" dirty="0" smtClean="0">
                <a:solidFill>
                  <a:srgbClr val="481D00"/>
                </a:solidFill>
              </a:rPr>
              <a:t>Управленческие инструменты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686800" cy="534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gray">
          <a:xfrm>
            <a:off x="0" y="2733675"/>
            <a:ext cx="9144000" cy="677863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gray">
          <a:xfrm>
            <a:off x="0" y="3714750"/>
            <a:ext cx="9144000" cy="730250"/>
          </a:xfrm>
          <a:prstGeom prst="rect">
            <a:avLst/>
          </a:prstGeom>
          <a:solidFill>
            <a:srgbClr val="EAEAEA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gray">
          <a:xfrm>
            <a:off x="2428860" y="2000240"/>
            <a:ext cx="2497137" cy="1985963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Normal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gray">
          <a:xfrm>
            <a:off x="1142976" y="2714620"/>
            <a:ext cx="2497137" cy="1985963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28680" name="AutoShape 9"/>
          <p:cNvSpPr>
            <a:spLocks noChangeArrowheads="1"/>
          </p:cNvSpPr>
          <p:nvPr/>
        </p:nvSpPr>
        <p:spPr bwMode="gray">
          <a:xfrm>
            <a:off x="4643438" y="4000504"/>
            <a:ext cx="2497137" cy="1985963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cs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428860" y="1928802"/>
            <a:ext cx="2497138" cy="1985962"/>
            <a:chOff x="2144" y="949"/>
            <a:chExt cx="1573" cy="1251"/>
          </a:xfrm>
        </p:grpSpPr>
        <p:sp>
          <p:nvSpPr>
            <p:cNvPr id="28682" name="AutoShape 11"/>
            <p:cNvSpPr>
              <a:spLocks noChangeArrowheads="1"/>
            </p:cNvSpPr>
            <p:nvPr/>
          </p:nvSpPr>
          <p:spPr bwMode="gray">
            <a:xfrm>
              <a:off x="2144" y="949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8683" name="Line 12"/>
            <p:cNvSpPr>
              <a:spLocks noChangeShapeType="1"/>
            </p:cNvSpPr>
            <p:nvPr/>
          </p:nvSpPr>
          <p:spPr bwMode="gray">
            <a:xfrm>
              <a:off x="2144" y="1575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42976" y="2643182"/>
            <a:ext cx="2497138" cy="1985962"/>
            <a:chOff x="1352" y="1684"/>
            <a:chExt cx="1573" cy="1251"/>
          </a:xfrm>
        </p:grpSpPr>
        <p:sp>
          <p:nvSpPr>
            <p:cNvPr id="28685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8686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43438" y="3929066"/>
            <a:ext cx="2497138" cy="1985962"/>
            <a:chOff x="2934" y="1684"/>
            <a:chExt cx="1573" cy="1251"/>
          </a:xfrm>
        </p:grpSpPr>
        <p:sp>
          <p:nvSpPr>
            <p:cNvPr id="28688" name="AutoShape 17"/>
            <p:cNvSpPr>
              <a:spLocks noChangeArrowheads="1"/>
            </p:cNvSpPr>
            <p:nvPr/>
          </p:nvSpPr>
          <p:spPr bwMode="gray">
            <a:xfrm>
              <a:off x="2934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8689" name="Line 18"/>
            <p:cNvSpPr>
              <a:spLocks noChangeShapeType="1"/>
            </p:cNvSpPr>
            <p:nvPr/>
          </p:nvSpPr>
          <p:spPr bwMode="gray">
            <a:xfrm>
              <a:off x="2941" y="2308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" name="Text Box 19"/>
          <p:cNvSpPr txBox="1">
            <a:spLocks noChangeArrowheads="1"/>
          </p:cNvSpPr>
          <p:nvPr/>
        </p:nvSpPr>
        <p:spPr bwMode="gray">
          <a:xfrm>
            <a:off x="2500298" y="2643182"/>
            <a:ext cx="2214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Мотивация  педагогов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gray">
          <a:xfrm>
            <a:off x="5000628" y="4786322"/>
            <a:ext cx="185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Финансирование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71538" y="4929198"/>
            <a:ext cx="1682750" cy="1552575"/>
            <a:chOff x="482" y="1851"/>
            <a:chExt cx="860" cy="796"/>
          </a:xfrm>
        </p:grpSpPr>
        <p:sp>
          <p:nvSpPr>
            <p:cNvPr id="28694" name="Freeform 23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8695" name="Freeform 24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8696" name="Freeform 25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8697" name="Freeform 26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8698" name="Freeform 27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30 w 224"/>
                <a:gd name="T1" fmla="*/ 127 h 569"/>
                <a:gd name="T2" fmla="*/ 93 w 224"/>
                <a:gd name="T3" fmla="*/ 63 h 569"/>
                <a:gd name="T4" fmla="*/ 152 w 224"/>
                <a:gd name="T5" fmla="*/ 1 h 569"/>
                <a:gd name="T6" fmla="*/ 215 w 224"/>
                <a:gd name="T7" fmla="*/ 65 h 569"/>
                <a:gd name="T8" fmla="*/ 170 w 224"/>
                <a:gd name="T9" fmla="*/ 127 h 569"/>
                <a:gd name="T10" fmla="*/ 169 w 224"/>
                <a:gd name="T11" fmla="*/ 156 h 569"/>
                <a:gd name="T12" fmla="*/ 263 w 224"/>
                <a:gd name="T13" fmla="*/ 182 h 569"/>
                <a:gd name="T14" fmla="*/ 278 w 224"/>
                <a:gd name="T15" fmla="*/ 257 h 569"/>
                <a:gd name="T16" fmla="*/ 274 w 224"/>
                <a:gd name="T17" fmla="*/ 404 h 569"/>
                <a:gd name="T18" fmla="*/ 263 w 224"/>
                <a:gd name="T19" fmla="*/ 459 h 569"/>
                <a:gd name="T20" fmla="*/ 247 w 224"/>
                <a:gd name="T21" fmla="*/ 388 h 569"/>
                <a:gd name="T22" fmla="*/ 235 w 224"/>
                <a:gd name="T23" fmla="*/ 254 h 569"/>
                <a:gd name="T24" fmla="*/ 214 w 224"/>
                <a:gd name="T25" fmla="*/ 404 h 569"/>
                <a:gd name="T26" fmla="*/ 181 w 224"/>
                <a:gd name="T27" fmla="*/ 716 h 569"/>
                <a:gd name="T28" fmla="*/ 98 w 224"/>
                <a:gd name="T29" fmla="*/ 711 h 569"/>
                <a:gd name="T30" fmla="*/ 63 w 224"/>
                <a:gd name="T31" fmla="*/ 409 h 569"/>
                <a:gd name="T32" fmla="*/ 42 w 224"/>
                <a:gd name="T33" fmla="*/ 262 h 569"/>
                <a:gd name="T34" fmla="*/ 31 w 224"/>
                <a:gd name="T35" fmla="*/ 390 h 569"/>
                <a:gd name="T36" fmla="*/ 15 w 224"/>
                <a:gd name="T37" fmla="*/ 459 h 569"/>
                <a:gd name="T38" fmla="*/ 1 w 224"/>
                <a:gd name="T39" fmla="*/ 384 h 569"/>
                <a:gd name="T40" fmla="*/ 9 w 224"/>
                <a:gd name="T41" fmla="*/ 232 h 569"/>
                <a:gd name="T42" fmla="*/ 29 w 224"/>
                <a:gd name="T43" fmla="*/ 176 h 569"/>
                <a:gd name="T44" fmla="*/ 128 w 224"/>
                <a:gd name="T45" fmla="*/ 156 h 569"/>
                <a:gd name="T46" fmla="*/ 130 w 224"/>
                <a:gd name="T47" fmla="*/ 127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8699" name="Freeform 28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899998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</p:grpSp>
      <p:sp>
        <p:nvSpPr>
          <p:cNvPr id="28700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214290"/>
            <a:ext cx="6143667" cy="688975"/>
          </a:xfrm>
          <a:noFill/>
          <a:ln/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481D00"/>
                </a:solidFill>
              </a:rPr>
              <a:t>Ресурсы программы развития</a:t>
            </a:r>
            <a:endParaRPr lang="en-US" sz="2800" dirty="0">
              <a:solidFill>
                <a:srgbClr val="481D00"/>
              </a:solidFill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-214346" y="1785926"/>
            <a:ext cx="2497138" cy="1985962"/>
            <a:chOff x="2144" y="859"/>
            <a:chExt cx="1573" cy="1251"/>
          </a:xfrm>
        </p:grpSpPr>
        <p:sp>
          <p:nvSpPr>
            <p:cNvPr id="30" name="AutoShape 11"/>
            <p:cNvSpPr>
              <a:spLocks noChangeArrowheads="1"/>
            </p:cNvSpPr>
            <p:nvPr/>
          </p:nvSpPr>
          <p:spPr bwMode="gray">
            <a:xfrm>
              <a:off x="2144" y="859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gray">
            <a:xfrm>
              <a:off x="2144" y="1575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071538" y="1071546"/>
            <a:ext cx="2497138" cy="1985962"/>
            <a:chOff x="2934" y="1684"/>
            <a:chExt cx="1573" cy="1251"/>
          </a:xfrm>
        </p:grpSpPr>
        <p:sp>
          <p:nvSpPr>
            <p:cNvPr id="34" name="AutoShape 17"/>
            <p:cNvSpPr>
              <a:spLocks noChangeArrowheads="1"/>
            </p:cNvSpPr>
            <p:nvPr/>
          </p:nvSpPr>
          <p:spPr bwMode="gray">
            <a:xfrm>
              <a:off x="2934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gray">
            <a:xfrm>
              <a:off x="2941" y="2308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929322" y="3071810"/>
            <a:ext cx="2497138" cy="1985962"/>
            <a:chOff x="1352" y="1684"/>
            <a:chExt cx="1573" cy="1251"/>
          </a:xfrm>
        </p:grpSpPr>
        <p:sp>
          <p:nvSpPr>
            <p:cNvPr id="37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143768" y="4000504"/>
            <a:ext cx="2497138" cy="1985962"/>
            <a:chOff x="2144" y="949"/>
            <a:chExt cx="1573" cy="1251"/>
          </a:xfrm>
        </p:grpSpPr>
        <p:sp>
          <p:nvSpPr>
            <p:cNvPr id="40" name="AutoShape 11"/>
            <p:cNvSpPr>
              <a:spLocks noChangeArrowheads="1"/>
            </p:cNvSpPr>
            <p:nvPr/>
          </p:nvSpPr>
          <p:spPr bwMode="gray">
            <a:xfrm>
              <a:off x="2144" y="949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gray">
            <a:xfrm>
              <a:off x="2144" y="1575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429256" y="1142984"/>
            <a:ext cx="2497138" cy="1985962"/>
            <a:chOff x="2144" y="949"/>
            <a:chExt cx="1573" cy="1251"/>
          </a:xfrm>
        </p:grpSpPr>
        <p:sp>
          <p:nvSpPr>
            <p:cNvPr id="49" name="AutoShape 11"/>
            <p:cNvSpPr>
              <a:spLocks noChangeArrowheads="1"/>
            </p:cNvSpPr>
            <p:nvPr/>
          </p:nvSpPr>
          <p:spPr bwMode="gray">
            <a:xfrm>
              <a:off x="2144" y="949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gray">
            <a:xfrm>
              <a:off x="2144" y="1575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5929322" y="4872038"/>
            <a:ext cx="2497138" cy="1985962"/>
            <a:chOff x="1352" y="1684"/>
            <a:chExt cx="1573" cy="1251"/>
          </a:xfrm>
        </p:grpSpPr>
        <p:sp>
          <p:nvSpPr>
            <p:cNvPr id="52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Text Box 19"/>
          <p:cNvSpPr txBox="1">
            <a:spLocks noChangeArrowheads="1"/>
          </p:cNvSpPr>
          <p:nvPr/>
        </p:nvSpPr>
        <p:spPr bwMode="gray">
          <a:xfrm>
            <a:off x="1214414" y="1785926"/>
            <a:ext cx="2214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Характер управления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gray">
          <a:xfrm>
            <a:off x="6072198" y="3786190"/>
            <a:ext cx="228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Информационная открытость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gray">
          <a:xfrm>
            <a:off x="0" y="2571744"/>
            <a:ext cx="20716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Педагогические кадры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gray">
          <a:xfrm>
            <a:off x="5715008" y="1928802"/>
            <a:ext cx="185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Инновации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gray">
          <a:xfrm>
            <a:off x="7429520" y="4714884"/>
            <a:ext cx="1857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Увеличение охвата детей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gray">
          <a:xfrm>
            <a:off x="6143636" y="5500702"/>
            <a:ext cx="2071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Система дополнительного образования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gray">
          <a:xfrm>
            <a:off x="1357290" y="3357562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Материально-техническая база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ligraphy_ani ">
  <a:themeElements>
    <a:clrScheme name="Default Design 1">
      <a:dk1>
        <a:srgbClr val="BCB5AC"/>
      </a:dk1>
      <a:lt1>
        <a:srgbClr val="D9D3C5"/>
      </a:lt1>
      <a:dk2>
        <a:srgbClr val="537568"/>
      </a:dk2>
      <a:lt2>
        <a:srgbClr val="333333"/>
      </a:lt2>
      <a:accent1>
        <a:srgbClr val="9A9180"/>
      </a:accent1>
      <a:accent2>
        <a:srgbClr val="7573A1"/>
      </a:accent2>
      <a:accent3>
        <a:srgbClr val="E9E6DF"/>
      </a:accent3>
      <a:accent4>
        <a:srgbClr val="A09A92"/>
      </a:accent4>
      <a:accent5>
        <a:srgbClr val="CAC7C0"/>
      </a:accent5>
      <a:accent6>
        <a:srgbClr val="696891"/>
      </a:accent6>
      <a:hlink>
        <a:srgbClr val="AD6B83"/>
      </a:hlink>
      <a:folHlink>
        <a:srgbClr val="699F6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Calligraphy_ani </Template>
  <TotalTime>2040</TotalTime>
  <Words>1000</Words>
  <Application>Microsoft Office PowerPoint</Application>
  <PresentationFormat>Экран (4:3)</PresentationFormat>
  <Paragraphs>161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Calligraphy_ani </vt:lpstr>
      <vt:lpstr>Слайд 1</vt:lpstr>
      <vt:lpstr>Слайд 2</vt:lpstr>
      <vt:lpstr>Нормативные документы</vt:lpstr>
      <vt:lpstr>Нормативные документы муниципального уровня</vt:lpstr>
      <vt:lpstr>Определение целей и задач</vt:lpstr>
      <vt:lpstr>Задачи</vt:lpstr>
      <vt:lpstr>Управление инновационными процессами</vt:lpstr>
      <vt:lpstr>Управленческие инструменты</vt:lpstr>
      <vt:lpstr>Ресурсы программы развития</vt:lpstr>
      <vt:lpstr>МИП</vt:lpstr>
      <vt:lpstr>Общая заболеваемость</vt:lpstr>
      <vt:lpstr>Мониторинг физической подготовки воспитанников при выпуске в школу (апрель 2023)</vt:lpstr>
      <vt:lpstr>Результат проекта</vt:lpstr>
      <vt:lpstr>Результаты мониторинга качества дошкольного образования по отдельным показателям:</vt:lpstr>
      <vt:lpstr>Уровень готовности к обучению </vt:lpstr>
      <vt:lpstr>Предметно-развивающая среда</vt:lpstr>
      <vt:lpstr>Предметно-развивающая среда</vt:lpstr>
      <vt:lpstr>Предметно-развивающая среда</vt:lpstr>
      <vt:lpstr>Всероссийский музыкальный фестиваль</vt:lpstr>
      <vt:lpstr>Театрализованная деятельность</vt:lpstr>
      <vt:lpstr>Спортивно оздоровительный туризм</vt:lpstr>
      <vt:lpstr>Слайд 22</vt:lpstr>
      <vt:lpstr>Слайд 23</vt:lpstr>
      <vt:lpstr>Слайд 24</vt:lpstr>
      <vt:lpstr>Участие в конкурсах </vt:lpstr>
      <vt:lpstr>Слайд 26</vt:lpstr>
      <vt:lpstr>Управление персоналом</vt:lpstr>
      <vt:lpstr>Направление мониторинга</vt:lpstr>
      <vt:lpstr>Слайд 29</vt:lpstr>
      <vt:lpstr>Слайд 30</vt:lpstr>
      <vt:lpstr>Портфель проектов</vt:lpstr>
      <vt:lpstr>Проекты, направленные на повышение эффективности образовательного процесса </vt:lpstr>
      <vt:lpstr>Проекты, направленные на развитие кадрового потенциала</vt:lpstr>
      <vt:lpstr>Проекты, направленные на создание условий для личностного  развития  ребенка</vt:lpstr>
      <vt:lpstr>Сетевой проект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Россохина Елена Николаевна старший воспитатель</dc:title>
  <dc:creator>user</dc:creator>
  <cp:lastModifiedBy>Пользователь Windows</cp:lastModifiedBy>
  <cp:revision>214</cp:revision>
  <dcterms:created xsi:type="dcterms:W3CDTF">2015-10-17T18:41:41Z</dcterms:created>
  <dcterms:modified xsi:type="dcterms:W3CDTF">2025-05-21T08:42:58Z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0008004e2c0000000000010243100207f8000400038000</vt:lpwstr>
  </property>
</Properties>
</file>